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/>
              </a:gs>
              <a:gs pos="0">
                <a:schemeClr val="accent1">
                  <a:lumMod val="45000"/>
                  <a:lumOff val="55000"/>
                </a:schemeClr>
              </a:gs>
              <a:gs pos="98600">
                <a:srgbClr val="CBDEEF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  <p:sp>
        <p:nvSpPr>
          <p:cNvPr id="10" name="직사각형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01557" y="223736"/>
            <a:ext cx="5846324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96" y="1243682"/>
            <a:ext cx="10752807" cy="5331600"/>
          </a:xfrm>
          <a:prstGeom prst="rect">
            <a:avLst/>
          </a:prstGeom>
          <a:noFill/>
          <a:effectLst>
            <a:outerShdw blurRad="63500" dir="6000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853" y="1990638"/>
            <a:ext cx="896400" cy="8964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134" y="2438838"/>
            <a:ext cx="896400" cy="8964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15" y="4667655"/>
            <a:ext cx="896400" cy="89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204" y="2532600"/>
            <a:ext cx="896400" cy="896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723" y="5028306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고 지현</cp:lastModifiedBy>
  <cp:revision>3</cp:revision>
  <dcterms:created xsi:type="dcterms:W3CDTF">2016-11-06T17:28:27Z</dcterms:created>
  <dcterms:modified xsi:type="dcterms:W3CDTF">2021-05-08T11:05:23Z</dcterms:modified>
</cp:coreProperties>
</file>