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408" y="-7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3A2E6-342A-4842-8C91-02D14991AE9C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2472-0A00-448B-A223-DD6055D979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934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■ 인터넷 마케팅 믹스의 전략요소 중  </a:t>
            </a:r>
            <a:r>
              <a:rPr lang="en-US" altLang="ko-KR" sz="2000" dirty="0" smtClean="0">
                <a:latin typeface="KoPub돋움체 Bold" pitchFamily="18" charset="-127"/>
                <a:ea typeface="KoPub돋움체 Bold" pitchFamily="18" charset="-127"/>
              </a:rPr>
              <a:t>4C</a:t>
            </a:r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에 대해 서술하시오</a:t>
            </a:r>
            <a:r>
              <a:rPr lang="en-US" altLang="ko-KR" sz="2000" dirty="0" smtClean="0">
                <a:latin typeface="KoPub돋움체 Bold" pitchFamily="18" charset="-127"/>
                <a:ea typeface="KoPub돋움체 Bold" pitchFamily="18" charset="-127"/>
              </a:rPr>
              <a:t>.</a:t>
            </a:r>
            <a:endParaRPr lang="ko-KR" altLang="en-US" sz="2000" dirty="0">
              <a:latin typeface="KoPub돋움체 Bold" pitchFamily="18" charset="-127"/>
              <a:ea typeface="KoPub돋움체 Bold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6712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ko-KR" altLang="en-US" dirty="0" smtClean="0">
                <a:latin typeface="KoPub돋움체 Bold" pitchFamily="18" charset="-127"/>
                <a:ea typeface="KoPub돋움체 Bold" pitchFamily="18" charset="-127"/>
              </a:rPr>
              <a:t>▶ </a:t>
            </a:r>
            <a:r>
              <a:rPr lang="en-US" altLang="ko-KR" dirty="0" smtClean="0">
                <a:latin typeface="KoPub돋움체 Bold" pitchFamily="18" charset="-127"/>
                <a:ea typeface="KoPub돋움체 Bold" pitchFamily="18" charset="-127"/>
              </a:rPr>
              <a:t>4C</a:t>
            </a:r>
          </a:p>
          <a:p>
            <a:endParaRPr lang="en-US" altLang="ko-KR" b="1" dirty="0">
              <a:latin typeface="KoPub돋움체 Bold" pitchFamily="18" charset="-127"/>
              <a:ea typeface="KoPub돋움체 Bold" pitchFamily="18" charset="-127"/>
            </a:endParaRPr>
          </a:p>
          <a:p>
            <a:r>
              <a:rPr lang="en-US" altLang="ko-KR" sz="2000" b="1" dirty="0" smtClean="0">
                <a:latin typeface="KoPub돋움체 Bold" pitchFamily="18" charset="-127"/>
                <a:ea typeface="KoPub돋움체 Bold" pitchFamily="18" charset="-127"/>
              </a:rPr>
              <a:t> 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요즘 같은 </a:t>
            </a:r>
            <a:r>
              <a:rPr lang="ko-KR" altLang="en-US" sz="2000" dirty="0" err="1">
                <a:latin typeface="KoPub돋움체 Bold" pitchFamily="18" charset="-127"/>
                <a:ea typeface="KoPub돋움체 Bold" pitchFamily="18" charset="-127"/>
              </a:rPr>
              <a:t>온택트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 서비스 시대에서 온라인 기업이 갖춰야 할 마케팅 믹스 전</a:t>
            </a:r>
          </a:p>
          <a:p>
            <a:r>
              <a:rPr lang="ko-KR" altLang="en-US" sz="2000" dirty="0" err="1">
                <a:latin typeface="KoPub돋움체 Bold" pitchFamily="18" charset="-127"/>
                <a:ea typeface="KoPub돋움체 Bold" pitchFamily="18" charset="-127"/>
              </a:rPr>
              <a:t>략은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 부분적으로 달라질 수밖에 없습니다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. 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지금까지 가장 설득력을 얻고 있는</a:t>
            </a:r>
          </a:p>
          <a:p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인터넷 기업의 마케팅 믹스는 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4C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입니다</a:t>
            </a:r>
            <a:r>
              <a:rPr lang="en-US" altLang="ko-KR" sz="2000" dirty="0" smtClean="0">
                <a:latin typeface="KoPub돋움체 Bold" pitchFamily="18" charset="-127"/>
                <a:ea typeface="KoPub돋움체 Bold" pitchFamily="18" charset="-127"/>
              </a:rPr>
              <a:t>.</a:t>
            </a:r>
          </a:p>
          <a:p>
            <a:endParaRPr lang="en-US" altLang="ko-KR" sz="2000" dirty="0">
              <a:latin typeface="KoPub돋움체 Bold" pitchFamily="18" charset="-127"/>
              <a:ea typeface="KoPub돋움체 Bold" pitchFamily="18" charset="-127"/>
            </a:endParaRPr>
          </a:p>
          <a:p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• </a:t>
            </a:r>
            <a:r>
              <a:rPr lang="ko-KR" altLang="en-US" sz="2000" dirty="0" err="1">
                <a:latin typeface="KoPub돋움체 Bold" pitchFamily="18" charset="-127"/>
                <a:ea typeface="KoPub돋움체 Bold" pitchFamily="18" charset="-127"/>
              </a:rPr>
              <a:t>콘텐츠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(contents)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는 정보를 포함한 인터넷상에서 제공하는 각종 </a:t>
            </a:r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내용물입니다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.</a:t>
            </a:r>
          </a:p>
          <a:p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• 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커뮤니티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(community)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는 클럽이나 게시판 등 인터넷 사용자들의 </a:t>
            </a:r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공동체입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니</a:t>
            </a:r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.</a:t>
            </a:r>
          </a:p>
          <a:p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• 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전자 상거래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(commerce)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는 상품 판매입니다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.</a:t>
            </a:r>
          </a:p>
          <a:p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• 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개인화 서비스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(customization)</a:t>
            </a:r>
            <a:r>
              <a:rPr lang="ko-KR" altLang="en-US" sz="2000" dirty="0">
                <a:latin typeface="KoPub돋움체 Bold" pitchFamily="18" charset="-127"/>
                <a:ea typeface="KoPub돋움체 Bold" pitchFamily="18" charset="-127"/>
              </a:rPr>
              <a:t>는 인터넷 사용자 개개인에 대한 맞춤 </a:t>
            </a:r>
            <a:r>
              <a:rPr lang="ko-KR" altLang="en-US" sz="2000" dirty="0" smtClean="0">
                <a:latin typeface="KoPub돋움체 Bold" pitchFamily="18" charset="-127"/>
                <a:ea typeface="KoPub돋움체 Bold" pitchFamily="18" charset="-127"/>
              </a:rPr>
              <a:t>서비스입니다</a:t>
            </a:r>
            <a:r>
              <a:rPr lang="en-US" altLang="ko-KR" sz="2000" dirty="0">
                <a:latin typeface="KoPub돋움체 Bold" pitchFamily="18" charset="-127"/>
                <a:ea typeface="KoPub돋움체 Bold" pitchFamily="18" charset="-127"/>
              </a:rPr>
              <a:t>.</a:t>
            </a:r>
            <a:endParaRPr lang="ko-KR" altLang="en-US" sz="2000" b="1" dirty="0">
              <a:latin typeface="KoPub돋움체 Bold" pitchFamily="18" charset="-127"/>
              <a:ea typeface="KoPub돋움체 Bold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95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Windows 사용자</cp:lastModifiedBy>
  <cp:revision>1</cp:revision>
  <dcterms:created xsi:type="dcterms:W3CDTF">2022-06-07T09:46:15Z</dcterms:created>
  <dcterms:modified xsi:type="dcterms:W3CDTF">2022-06-07T09:59:37Z</dcterms:modified>
</cp:coreProperties>
</file>