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790" autoAdjust="0"/>
  </p:normalViewPr>
  <p:slideViewPr>
    <p:cSldViewPr snapToGrid="0">
      <p:cViewPr varScale="1">
        <p:scale>
          <a:sx n="103" d="100"/>
          <a:sy n="103" d="100"/>
        </p:scale>
        <p:origin x="114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252736"/>
        <c:axId val="73151232"/>
      </c:barChart>
      <c:catAx>
        <c:axId val="4325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73151232"/>
        <c:crosses val="autoZero"/>
        <c:auto val="1"/>
        <c:lblAlgn val="ctr"/>
        <c:lblOffset val="100"/>
        <c:noMultiLvlLbl val="0"/>
      </c:catAx>
      <c:valAx>
        <c:axId val="7315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325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5/13/2021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5/13/2021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9475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696577" y="857250"/>
            <a:ext cx="374400" cy="381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발표자별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97</Words>
  <Application>Microsoft Office PowerPoint</Application>
  <PresentationFormat>와이드스크린</PresentationFormat>
  <Paragraphs>32</Paragraphs>
  <Slides>5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2013-08-07T04:47:24Z</dcterms:created>
  <dcterms:modified xsi:type="dcterms:W3CDTF">2021-05-13T12:50:48Z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