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94790" autoAdjust="0"/>
  </p:normalViewPr>
  <p:slideViewPr>
    <p:cSldViewPr snapToGrid="0">
      <p:cViewPr varScale="1">
        <p:scale>
          <a:sx n="103" d="100"/>
          <a:sy n="103" d="100"/>
        </p:scale>
        <p:origin x="114" y="3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3252736"/>
        <c:axId val="73151232"/>
      </c:barChart>
      <c:catAx>
        <c:axId val="43252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73151232"/>
        <c:crosses val="autoZero"/>
        <c:auto val="1"/>
        <c:lblAlgn val="ctr"/>
        <c:lblOffset val="100"/>
        <c:noMultiLvlLbl val="0"/>
      </c:catAx>
      <c:valAx>
        <c:axId val="73151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43252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 dirty="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 dirty="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5/13/2021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5/13/2021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59475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4" name="갈매기형 수장 3"/>
          <p:cNvSpPr/>
          <p:nvPr userDrawn="1"/>
        </p:nvSpPr>
        <p:spPr>
          <a:xfrm>
            <a:off x="696577" y="857250"/>
            <a:ext cx="374400" cy="381600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프레젠터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 역량 분석 기준</a:t>
            </a:r>
            <a:endParaRPr lang="ko-KR" dirty="0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크기</a:t>
            </a:r>
            <a:r>
              <a:rPr lang="ko-KR" altLang="en-US" sz="1600" dirty="0"/>
              <a:t>영문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이어나가기 위한 </a:t>
            </a:r>
            <a:r>
              <a:rPr lang="ko-KR" altLang="en-US" dirty="0" err="1"/>
              <a:t>브릿지</a:t>
            </a:r>
            <a:r>
              <a:rPr lang="ko-KR" altLang="en-US" dirty="0"/>
              <a:t> </a:t>
            </a:r>
            <a:r>
              <a:rPr lang="ko-KR" altLang="en-US" dirty="0" err="1"/>
              <a:t>멘트의</a:t>
            </a:r>
            <a:r>
              <a:rPr lang="ko-KR" altLang="en-US" dirty="0"/>
              <a:t>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발표자별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 프레젠테이션 주제</a:t>
            </a:r>
            <a:endParaRPr lang="ko-KR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3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4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97</Words>
  <Application>Microsoft Office PowerPoint</Application>
  <PresentationFormat>와이드스크린</PresentationFormat>
  <Paragraphs>32</Paragraphs>
  <Slides>5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HY견고딕</vt:lpstr>
      <vt:lpstr>맑은 고딕</vt:lpstr>
      <vt:lpstr>Arial</vt:lpstr>
      <vt:lpstr>Book Antiqua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2013-08-07T04:47:24Z</dcterms:created>
  <dcterms:modified xsi:type="dcterms:W3CDTF">2021-05-13T12:50:48Z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