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790" autoAdjust="0"/>
  </p:normalViewPr>
  <p:slideViewPr>
    <p:cSldViewPr snapToGrid="0">
      <p:cViewPr varScale="1">
        <p:scale>
          <a:sx n="100" d="100"/>
          <a:sy n="100" d="100"/>
        </p:scale>
        <p:origin x="-84" y="-3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252736"/>
        <c:axId val="73151232"/>
      </c:barChart>
      <c:catAx>
        <c:axId val="4325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73151232"/>
        <c:crosses val="autoZero"/>
        <c:auto val="1"/>
        <c:lblAlgn val="ctr"/>
        <c:lblOffset val="100"/>
        <c:noMultiLvlLbl val="0"/>
      </c:catAx>
      <c:valAx>
        <c:axId val="73151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43252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5/9/2021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5/9/2021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59475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4" name="갈매기형 수장 3"/>
          <p:cNvSpPr/>
          <p:nvPr userDrawn="1"/>
        </p:nvSpPr>
        <p:spPr>
          <a:xfrm>
            <a:off x="696577" y="857250"/>
            <a:ext cx="374400" cy="38160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크기</a:t>
            </a:r>
            <a:r>
              <a:rPr lang="ko-KR" altLang="en-US" sz="1600" dirty="0"/>
              <a:t>영문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발표자별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프레젠테이션 주제</a:t>
            </a:r>
            <a:endParaRPr 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97</Words>
  <Application>Microsoft Office PowerPoint</Application>
  <PresentationFormat>사용자 지정</PresentationFormat>
  <Paragraphs>32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2013-08-07T04:47:24Z</dcterms:created>
  <dcterms:modified xsi:type="dcterms:W3CDTF">2021-05-09T10:02:08Z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