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100" d="100"/>
          <a:sy n="100" d="100"/>
        </p:scale>
        <p:origin x="78" y="3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57606224"/>
        <c:axId val="359295344"/>
      </c:barChart>
      <c:catAx>
        <c:axId val="35760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9295344"/>
        <c:crosses val="autoZero"/>
        <c:auto val="1"/>
        <c:lblAlgn val="ctr"/>
        <c:lblOffset val="100"/>
        <c:noMultiLvlLbl val="0"/>
      </c:catAx>
      <c:valAx>
        <c:axId val="35929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5760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 dirty="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5/3/2021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5/3/2021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3-May-21</a:t>
            </a:fld>
            <a:endParaRPr lang="ko-KR" altLang="en-US" dirty="0"/>
          </a:p>
        </p:txBody>
      </p:sp>
      <p:sp>
        <p:nvSpPr>
          <p:cNvPr id="4" name="화살표: 갈매기형 수장 3">
            <a:extLst>
              <a:ext uri="{FF2B5EF4-FFF2-40B4-BE49-F238E27FC236}">
                <a16:creationId xmlns:a16="http://schemas.microsoft.com/office/drawing/2014/main" id="{18A07153-EA49-4879-B2B7-6DB8BB36B9ED}"/>
              </a:ext>
            </a:extLst>
          </p:cNvPr>
          <p:cNvSpPr/>
          <p:nvPr userDrawn="1"/>
        </p:nvSpPr>
        <p:spPr>
          <a:xfrm>
            <a:off x="802342" y="773559"/>
            <a:ext cx="374400" cy="3816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3-May-21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3-May-21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3-May-21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3-May-21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3-May-21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</a:t>
            </a:r>
            <a:r>
              <a:rPr lang="ko-KR" altLang="en-US" dirty="0" err="1"/>
              <a:t>크기</a:t>
            </a:r>
            <a:r>
              <a:rPr lang="ko-KR" altLang="en-US" sz="1600" dirty="0" err="1"/>
              <a:t>영문</a:t>
            </a:r>
            <a:r>
              <a:rPr lang="ko-KR" altLang="en-US" sz="1600" dirty="0"/>
              <a:t>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</a:t>
            </a:r>
            <a:r>
              <a:rPr lang="ko-KR" altLang="en-US" dirty="0" err="1"/>
              <a:t>이어나가기</a:t>
            </a:r>
            <a:r>
              <a:rPr lang="ko-KR" altLang="en-US" dirty="0"/>
              <a:t> 위한 </a:t>
            </a:r>
            <a:r>
              <a:rPr lang="ko-KR" altLang="en-US" dirty="0" err="1"/>
              <a:t>브릿지</a:t>
            </a:r>
            <a:r>
              <a:rPr lang="ko-KR" altLang="en-US" dirty="0"/>
              <a:t> 멘트의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592735F7-E3E3-45B1-B313-DDCE7ABD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altLang="ko-KR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sz="half" idx="1"/>
          </p:nvPr>
        </p:nvSpPr>
        <p:spPr>
          <a:xfrm>
            <a:off x="1295400" y="2049516"/>
            <a:ext cx="9601200" cy="412268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3" name="화살표: 갈매기형 수장 2">
            <a:extLst>
              <a:ext uri="{FF2B5EF4-FFF2-40B4-BE49-F238E27FC236}">
                <a16:creationId xmlns:a16="http://schemas.microsoft.com/office/drawing/2014/main" id="{C7A527F3-57B7-4163-98D8-77D9CD652F9C}"/>
              </a:ext>
            </a:extLst>
          </p:cNvPr>
          <p:cNvSpPr/>
          <p:nvPr/>
        </p:nvSpPr>
        <p:spPr>
          <a:xfrm>
            <a:off x="921000" y="812471"/>
            <a:ext cx="374400" cy="3816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93</Words>
  <Application>Microsoft Office PowerPoint</Application>
  <PresentationFormat>와이드스크린</PresentationFormat>
  <Paragraphs>28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HY견고딕</vt:lpstr>
      <vt:lpstr>맑은 고딕</vt:lpstr>
      <vt:lpstr>Arial</vt:lpstr>
      <vt:lpstr>Book Antiqua</vt:lpstr>
      <vt:lpstr>Wingdings</vt:lpstr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2013-08-07T04:47:24Z</dcterms:created>
  <dcterms:modified xsi:type="dcterms:W3CDTF">2021-05-03T08:36:02Z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