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73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2021-03-05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="" xmlns:a16="http://schemas.microsoft.com/office/drawing/2014/main" id="{E8BE09CD-74C9-4C7F-949C-A9E7631C3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FF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2800" b="1" dirty="0">
                <a:solidFill>
                  <a:srgbClr val="FF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B1A17050-10D0-4334-A600-065B46E928F2}"/>
              </a:ext>
            </a:extLst>
          </p:cNvPr>
          <p:cNvSpPr/>
          <p:nvPr/>
        </p:nvSpPr>
        <p:spPr>
          <a:xfrm>
            <a:off x="1694577" y="1723938"/>
            <a:ext cx="3393672" cy="4813200"/>
          </a:xfrm>
          <a:prstGeom prst="rect">
            <a:avLst/>
          </a:prstGeom>
          <a:gradFill flip="none" rotWithShape="1">
            <a:gsLst>
              <a:gs pos="4000">
                <a:srgbClr val="FFFFFF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병합 7">
            <a:extLst>
              <a:ext uri="{FF2B5EF4-FFF2-40B4-BE49-F238E27FC236}">
                <a16:creationId xmlns="" xmlns:a16="http://schemas.microsoft.com/office/drawing/2014/main" id="{7FFFEF94-D665-4E52-9988-039D32454765}"/>
              </a:ext>
            </a:extLst>
          </p:cNvPr>
          <p:cNvSpPr/>
          <p:nvPr/>
        </p:nvSpPr>
        <p:spPr>
          <a:xfrm>
            <a:off x="6956136" y="1839851"/>
            <a:ext cx="313200" cy="205200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순서도: 병합 10">
            <a:extLst>
              <a:ext uri="{FF2B5EF4-FFF2-40B4-BE49-F238E27FC236}">
                <a16:creationId xmlns="" xmlns:a16="http://schemas.microsoft.com/office/drawing/2014/main" id="{20C6CA22-8802-498C-ABC3-33CDE1F6CC5A}"/>
              </a:ext>
            </a:extLst>
          </p:cNvPr>
          <p:cNvSpPr/>
          <p:nvPr/>
        </p:nvSpPr>
        <p:spPr>
          <a:xfrm rot="10800000">
            <a:off x="6936616" y="6181968"/>
            <a:ext cx="313200" cy="205200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안리원</cp:lastModifiedBy>
  <cp:revision>7</cp:revision>
  <dcterms:created xsi:type="dcterms:W3CDTF">2016-11-08T04:55:45Z</dcterms:created>
  <dcterms:modified xsi:type="dcterms:W3CDTF">2021-03-05T02:34:59Z</dcterms:modified>
</cp:coreProperties>
</file>