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0" y="0"/>
            <a:ext cx="12192000" cy="6611815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11015" y="222738"/>
            <a:ext cx="5884985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Global Markets of Smart Device</a:t>
            </a:r>
            <a:endParaRPr lang="ko-KR" altLang="en-US" sz="28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62" y="1649047"/>
            <a:ext cx="10752807" cy="5331600"/>
          </a:xfrm>
          <a:prstGeom prst="rect">
            <a:avLst/>
          </a:prstGeom>
          <a:noFill/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016" y="2532600"/>
            <a:ext cx="896400" cy="89640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46" y="2857707"/>
            <a:ext cx="896400" cy="89640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707" y="4938554"/>
            <a:ext cx="896400" cy="89640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462" y="2819399"/>
            <a:ext cx="896400" cy="896400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462" y="5386754"/>
            <a:ext cx="896400" cy="8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5</Words>
  <Application>Microsoft Office PowerPoint</Application>
  <PresentationFormat>사용자 지정</PresentationFormat>
  <Paragraphs>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170504</cp:lastModifiedBy>
  <cp:revision>2</cp:revision>
  <dcterms:created xsi:type="dcterms:W3CDTF">2016-11-06T17:28:27Z</dcterms:created>
  <dcterms:modified xsi:type="dcterms:W3CDTF">2021-05-12T08:46:46Z</dcterms:modified>
</cp:coreProperties>
</file>