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BDCDF668-1710-408E-AD22-24CD8293A75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68447-BD99-4296-B6FD-6B6E5CF31A11}"/>
              </a:ext>
            </a:extLst>
          </p:cNvPr>
          <p:cNvSpPr txBox="1"/>
          <p:nvPr/>
        </p:nvSpPr>
        <p:spPr>
          <a:xfrm>
            <a:off x="233264" y="298580"/>
            <a:ext cx="5862735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5EA696A-576D-4286-8793-3782CFC7D3E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96" y="1120380"/>
            <a:ext cx="10752807" cy="53316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715EE55-0FCB-47C8-93ED-84CF49495C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062" y="1774230"/>
            <a:ext cx="896400" cy="89640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3C7411D7-7D9B-4D6A-922C-6334139DE6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829" y="2566980"/>
            <a:ext cx="896400" cy="896400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2028A6F4-96F2-44A5-BFCD-F383BBFA82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" y="2011100"/>
            <a:ext cx="896400" cy="896400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CEA1983F-CFE4-4707-BAEF-5F40377083C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6048" y="4841220"/>
            <a:ext cx="896400" cy="896400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9CC280DD-BCB7-450E-AF6D-A845B343496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578" y="4518420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Minkyung Chai</cp:lastModifiedBy>
  <cp:revision>5</cp:revision>
  <dcterms:created xsi:type="dcterms:W3CDTF">2016-11-06T17:28:27Z</dcterms:created>
  <dcterms:modified xsi:type="dcterms:W3CDTF">2021-06-29T07:39:18Z</dcterms:modified>
</cp:coreProperties>
</file>