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55" d="100"/>
          <a:sy n="55" d="100"/>
        </p:scale>
        <p:origin x="-102" y="-4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-16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7473664"/>
        <c:axId val="97475200"/>
      </c:barChart>
      <c:catAx>
        <c:axId val="9747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97475200"/>
        <c:crosses val="autoZero"/>
        <c:auto val="1"/>
        <c:lblAlgn val="ctr"/>
        <c:lblOffset val="100"/>
        <c:noMultiLvlLbl val="0"/>
      </c:catAx>
      <c:valAx>
        <c:axId val="9747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9747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5/5/2021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5/5/2021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6711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dirty="0" smtClean="0"/>
              <a:t>      마스터 </a:t>
            </a:r>
            <a:r>
              <a:rPr lang="ko-KR" altLang="en-US" dirty="0"/>
              <a:t>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 dirty="0"/>
              <a:t>마스터 텍스트 스타일을 편집합니다</a:t>
            </a:r>
          </a:p>
          <a:p>
            <a:pPr lvl="1" latinLnBrk="1"/>
            <a:r>
              <a:rPr lang="ko-KR" altLang="en-US" dirty="0"/>
              <a:t>둘째 수준</a:t>
            </a:r>
          </a:p>
          <a:p>
            <a:pPr lvl="2" latinLnBrk="1"/>
            <a:r>
              <a:rPr lang="ko-KR" altLang="en-US" dirty="0"/>
              <a:t>셋째 수준</a:t>
            </a:r>
          </a:p>
          <a:p>
            <a:pPr lvl="3" latinLnBrk="1"/>
            <a:r>
              <a:rPr lang="ko-KR" altLang="en-US" dirty="0"/>
              <a:t>넷째 수준</a:t>
            </a:r>
          </a:p>
          <a:p>
            <a:pPr lvl="4" latinLnBrk="1"/>
            <a:r>
              <a:rPr lang="ko-KR" altLang="en-US" dirty="0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02D3E9DD-7DED-423D-940E-0393A13FA59F}" type="datetime5">
              <a:rPr lang="en-US" altLang="ko-KR" smtClean="0"/>
              <a:t>5-May-21</a:t>
            </a:fld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1725386" y="701016"/>
            <a:ext cx="408213" cy="444084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cap="none" spc="10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6E88ED9-15FB-4999-82DC-91BC2C67A784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DBF3D37-B24D-48B8-A2EB-30E93AA29338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508DC10-04E4-4A51-BBD8-9CA722FDD386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36B43B7F-3E7E-404C-B690-743D8794DD5A}" type="datetime5">
              <a:rPr lang="en-US" altLang="ko-KR" smtClean="0"/>
              <a:t>5-May-21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5121A18-56CF-4B6A-AF29-FC972C27A40C}" type="datetime5">
              <a:rPr lang="en-US" altLang="ko-KR" smtClean="0"/>
              <a:t>5-May-21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   </a:t>
            </a:r>
            <a:r>
              <a:rPr lang="ko-KR" altLang="en-US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   </a:t>
            </a:r>
            <a:r>
              <a:rPr lang="ko-KR" altLang="en-US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발표자별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4" name="갈매기형 수장 3"/>
          <p:cNvSpPr/>
          <p:nvPr/>
        </p:nvSpPr>
        <p:spPr>
          <a:xfrm>
            <a:off x="1695448" y="731319"/>
            <a:ext cx="408213" cy="444084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cap="none" spc="10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   </a:t>
            </a:r>
            <a:r>
              <a:rPr lang="ko-KR" altLang="en-US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   컨설팅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101</Words>
  <Application>Microsoft Office PowerPoint</Application>
  <PresentationFormat>사용자 지정</PresentationFormat>
  <Paragraphs>32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영업 방향 16X9</vt:lpstr>
      <vt:lpstr>프레젠테이션 컨설팅</vt:lpstr>
      <vt:lpstr>      프레젠터 역량 분석 기준</vt:lpstr>
      <vt:lpstr>      발표자별 프레젠테이션 주제</vt:lpstr>
      <vt:lpstr>      프레젠터 역량 분석 막대 차트</vt:lpstr>
      <vt:lpstr>      컨설팅 진행 순서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2021-05-05T13:34:18Z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