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068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992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938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618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962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530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290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724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150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703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042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104B-CE00-4A36-8D82-41AEE67EC493}" type="datetimeFigureOut">
              <a:rPr lang="ko-KR" altLang="en-US" smtClean="0"/>
              <a:t>2019-03-19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E3A8C-E22E-49D6-A3B3-3355037CB6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06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6413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</cp:revision>
  <dcterms:created xsi:type="dcterms:W3CDTF">2019-03-19T02:02:10Z</dcterms:created>
  <dcterms:modified xsi:type="dcterms:W3CDTF">2019-03-19T02:02:21Z</dcterms:modified>
</cp:coreProperties>
</file>