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94" d="100"/>
          <a:sy n="94" d="100"/>
        </p:scale>
        <p:origin x="102" y="5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6/3/2021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6/3/2021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95400" y="1862213"/>
            <a:ext cx="9601200" cy="4343400"/>
          </a:xfrm>
        </p:spPr>
        <p:txBody>
          <a:bodyPr/>
          <a:lstStyle/>
          <a:p>
            <a:pPr lvl="0" latinLnBrk="1"/>
            <a:r>
              <a:rPr lang="ko-KR" altLang="en-US" dirty="0"/>
              <a:t>마스터 텍스트 스타일을 편집합니다</a:t>
            </a:r>
          </a:p>
          <a:p>
            <a:pPr lvl="1" latinLnBrk="1"/>
            <a:r>
              <a:rPr lang="ko-KR" altLang="en-US" dirty="0"/>
              <a:t>둘째 수준</a:t>
            </a:r>
          </a:p>
          <a:p>
            <a:pPr lvl="2" latinLnBrk="1"/>
            <a:r>
              <a:rPr lang="ko-KR" altLang="en-US" dirty="0"/>
              <a:t>셋째 수준</a:t>
            </a:r>
          </a:p>
          <a:p>
            <a:pPr lvl="3" latinLnBrk="1"/>
            <a:r>
              <a:rPr lang="ko-KR" altLang="en-US" dirty="0"/>
              <a:t>넷째 수준</a:t>
            </a:r>
          </a:p>
          <a:p>
            <a:pPr lvl="4" latinLnBrk="1"/>
            <a:r>
              <a:rPr lang="ko-KR" altLang="en-US" dirty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3-Jun-21</a:t>
            </a:fld>
            <a:endParaRPr lang="ko-KR" altLang="en-US" dirty="0"/>
          </a:p>
        </p:txBody>
      </p:sp>
      <p:sp>
        <p:nvSpPr>
          <p:cNvPr id="8" name="화살표: 갈매기형 수장 7">
            <a:extLst>
              <a:ext uri="{FF2B5EF4-FFF2-40B4-BE49-F238E27FC236}">
                <a16:creationId xmlns:a16="http://schemas.microsoft.com/office/drawing/2014/main" id="{578ACE46-B684-4CDD-B013-56690744E641}"/>
              </a:ext>
            </a:extLst>
          </p:cNvPr>
          <p:cNvSpPr/>
          <p:nvPr userDrawn="1"/>
        </p:nvSpPr>
        <p:spPr>
          <a:xfrm>
            <a:off x="920999" y="910384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3-Jun-21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52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논리구조의 구성 수준</a:t>
            </a:r>
            <a:endParaRPr lang="en-US" altLang="ko-KR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시각적 효과의 활용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텍스트의 크기</a:t>
            </a:r>
            <a:r>
              <a:rPr lang="ko-KR" altLang="en-US" sz="1600"/>
              <a:t>영문 </a:t>
            </a:r>
            <a:r>
              <a:rPr lang="en-US" altLang="ko-KR" sz="1600"/>
              <a:t>16pt, </a:t>
            </a:r>
            <a:r>
              <a:rPr lang="ko-KR" altLang="en-US" sz="1600"/>
              <a:t>한글 </a:t>
            </a:r>
            <a:r>
              <a:rPr lang="en-US" altLang="ko-KR" sz="1600"/>
              <a:t>18pt </a:t>
            </a:r>
            <a:r>
              <a:rPr lang="ko-KR" altLang="en-US" sz="1600"/>
              <a:t>이상</a:t>
            </a:r>
            <a:endParaRPr lang="en-US" altLang="ko-KR" sz="160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다음 내용으로 부드럽게 이어나가기 위한 브릿지 멘트의 사용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청중과의 호흡을 위한 장치 마련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유럽 경제위기가 자사에 미치는 영향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기업 이미지 재고를 위한 방안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신뢰도 상승을 위한 홍보 전략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동아시아 마켓을 공략하는 프로모션 안</a:t>
            </a:r>
            <a:endParaRPr lang="ko-KR" dirty="0"/>
          </a:p>
        </p:txBody>
      </p:sp>
      <p:sp>
        <p:nvSpPr>
          <p:cNvPr id="3" name="화살표: 갈매기형 수장 2">
            <a:extLst>
              <a:ext uri="{FF2B5EF4-FFF2-40B4-BE49-F238E27FC236}">
                <a16:creationId xmlns:a16="http://schemas.microsoft.com/office/drawing/2014/main" id="{45AE44DD-241D-436B-80EA-B32BE9ACF8A0}"/>
              </a:ext>
            </a:extLst>
          </p:cNvPr>
          <p:cNvSpPr/>
          <p:nvPr/>
        </p:nvSpPr>
        <p:spPr>
          <a:xfrm>
            <a:off x="921000" y="910384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와이드스크린</PresentationFormat>
  <Paragraphs>27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2021-06-03T14:48:13Z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