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3" d="100"/>
          <a:sy n="53" d="100"/>
        </p:scale>
        <p:origin x="84" y="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5993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5023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91290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68434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35205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86656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09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707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6811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7875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881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BEFEF-08A1-47B0-9CF3-7CCF18483B5E}" type="datetimeFigureOut">
              <a:rPr lang="ko-KR" altLang="en-US" smtClean="0"/>
              <a:t>2021-04-29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6FCE-58C1-483B-AC92-58823EE8101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49029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375F6384-2186-4BE4-B553-0E63CB251E6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D2C142-E881-45C7-B165-A5C6BB056324}"/>
              </a:ext>
            </a:extLst>
          </p:cNvPr>
          <p:cNvSpPr txBox="1"/>
          <p:nvPr/>
        </p:nvSpPr>
        <p:spPr>
          <a:xfrm>
            <a:off x="346365" y="221672"/>
            <a:ext cx="5929744" cy="52322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Global Markets of Smart Device</a:t>
            </a:r>
            <a:endParaRPr lang="ko-KR" altLang="en-US" sz="2800" b="1" dirty="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그림 7" descr="지도이(가) 표시된 사진&#10;&#10;자동 생성된 설명">
            <a:extLst>
              <a:ext uri="{FF2B5EF4-FFF2-40B4-BE49-F238E27FC236}">
                <a16:creationId xmlns:a16="http://schemas.microsoft.com/office/drawing/2014/main" id="{68B9A26C-EA8A-42B6-A022-1019ECAC790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00" y="1135548"/>
            <a:ext cx="10753200" cy="533179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그림 9" descr="텍스트, 노트북이(가) 표시된 사진&#10;&#10;자동 생성된 설명">
            <a:extLst>
              <a:ext uri="{FF2B5EF4-FFF2-40B4-BE49-F238E27FC236}">
                <a16:creationId xmlns:a16="http://schemas.microsoft.com/office/drawing/2014/main" id="{78531238-3BA6-4936-9229-52CD61E4E4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437" y="1758696"/>
            <a:ext cx="896400" cy="896400"/>
          </a:xfrm>
          <a:prstGeom prst="rect">
            <a:avLst/>
          </a:prstGeom>
        </p:spPr>
      </p:pic>
      <p:pic>
        <p:nvPicPr>
          <p:cNvPr id="12" name="그림 11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8F9ECAFB-6975-47C7-9058-FC60AC7ADB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008" y="2261760"/>
            <a:ext cx="896400" cy="896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EF78BED0-12A3-4D1C-9603-06C701ED84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040" y="4567260"/>
            <a:ext cx="896400" cy="896400"/>
          </a:xfrm>
          <a:prstGeom prst="rect">
            <a:avLst/>
          </a:prstGeom>
        </p:spPr>
      </p:pic>
      <p:pic>
        <p:nvPicPr>
          <p:cNvPr id="16" name="그림 15" descr="텍스트, 클립아트이(가) 표시된 사진&#10;&#10;자동 생성된 설명">
            <a:extLst>
              <a:ext uri="{FF2B5EF4-FFF2-40B4-BE49-F238E27FC236}">
                <a16:creationId xmlns:a16="http://schemas.microsoft.com/office/drawing/2014/main" id="{9208ADE6-3E36-4F8A-BA08-E64EE4B682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5792" y="2261760"/>
            <a:ext cx="896400" cy="89640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E43BC02B-AF16-432E-AB99-D67212A404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9392" y="4966548"/>
            <a:ext cx="896400" cy="89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375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</TotalTime>
  <Words>5</Words>
  <Application>Microsoft Office PowerPoint</Application>
  <PresentationFormat>와이드스크린</PresentationFormat>
  <Paragraphs>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Tahoma</vt:lpstr>
      <vt:lpstr>Office 테마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LEE</dc:creator>
  <cp:lastModifiedBy>user67</cp:lastModifiedBy>
  <cp:revision>5</cp:revision>
  <dcterms:created xsi:type="dcterms:W3CDTF">2016-11-06T17:28:27Z</dcterms:created>
  <dcterms:modified xsi:type="dcterms:W3CDTF">2021-04-29T08:29:51Z</dcterms:modified>
</cp:coreProperties>
</file>