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6837" y="557557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0037" y="4074590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+mj-ea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itchFamily="18" charset="0"/>
                <a:ea typeface="+mj-ea"/>
              </a:rPr>
              <a:t>acquire it</a:t>
            </a:r>
            <a:r>
              <a:rPr lang="en-US" altLang="ko-KR" sz="2800" dirty="0">
                <a:latin typeface="+mj-ea"/>
                <a:ea typeface="+mj-ea"/>
              </a:rPr>
              <a:t>.”</a:t>
            </a:r>
            <a:endParaRPr lang="ko-KR" altLang="en-US" sz="2800" dirty="0">
              <a:latin typeface="+mj-ea"/>
              <a:ea typeface="+mj-ea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39459"/>
            <a:ext cx="4813200" cy="481320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78626" y="5820153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78626" y="1739459"/>
            <a:ext cx="4811411" cy="482237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/>
          <p:cNvSpPr/>
          <p:nvPr/>
        </p:nvSpPr>
        <p:spPr>
          <a:xfrm rot="10800000">
            <a:off x="6864101" y="1995050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sp>
        <p:nvSpPr>
          <p:cNvPr id="11" name="이등변 삼각형 10"/>
          <p:cNvSpPr/>
          <p:nvPr/>
        </p:nvSpPr>
        <p:spPr>
          <a:xfrm>
            <a:off x="6864101" y="6162651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190607</cp:lastModifiedBy>
  <cp:revision>11</cp:revision>
  <dcterms:created xsi:type="dcterms:W3CDTF">2016-11-08T04:55:45Z</dcterms:created>
  <dcterms:modified xsi:type="dcterms:W3CDTF">2021-05-03T08:29:17Z</dcterms:modified>
</cp:coreProperties>
</file>