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7199313" cy="719931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7" userDrawn="1">
          <p15:clr>
            <a:srgbClr val="A4A3A4"/>
          </p15:clr>
        </p15:guide>
        <p15:guide id="2" pos="226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292" y="96"/>
      </p:cViewPr>
      <p:guideLst>
        <p:guide orient="horz" pos="2267"/>
        <p:guide pos="22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178222"/>
            <a:ext cx="6119416" cy="250642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781306"/>
            <a:ext cx="5399485" cy="173816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86DC-9471-468D-BE32-044CB036FEC9}" type="datetimeFigureOut">
              <a:rPr lang="ko-KR" altLang="en-US" smtClean="0"/>
              <a:t>2022-08-29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3E76-5E44-4FA2-B541-495FBD79EB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5022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86DC-9471-468D-BE32-044CB036FEC9}" type="datetimeFigureOut">
              <a:rPr lang="ko-KR" altLang="en-US" smtClean="0"/>
              <a:t>2022-08-29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3E76-5E44-4FA2-B541-495FBD79EB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5262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83297"/>
            <a:ext cx="1552352" cy="610108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83297"/>
            <a:ext cx="4567064" cy="610108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86DC-9471-468D-BE32-044CB036FEC9}" type="datetimeFigureOut">
              <a:rPr lang="ko-KR" altLang="en-US" smtClean="0"/>
              <a:t>2022-08-29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3E76-5E44-4FA2-B541-495FBD79EB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1687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86DC-9471-468D-BE32-044CB036FEC9}" type="datetimeFigureOut">
              <a:rPr lang="ko-KR" altLang="en-US" smtClean="0"/>
              <a:t>2022-08-29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3E76-5E44-4FA2-B541-495FBD79EB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0092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794831"/>
            <a:ext cx="6209407" cy="2994714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817876"/>
            <a:ext cx="6209407" cy="157484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86DC-9471-468D-BE32-044CB036FEC9}" type="datetimeFigureOut">
              <a:rPr lang="ko-KR" altLang="en-US" smtClean="0"/>
              <a:t>2022-08-29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3E76-5E44-4FA2-B541-495FBD79EB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582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916484"/>
            <a:ext cx="3059708" cy="456789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916484"/>
            <a:ext cx="3059708" cy="456789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86DC-9471-468D-BE32-044CB036FEC9}" type="datetimeFigureOut">
              <a:rPr lang="ko-KR" altLang="en-US" smtClean="0"/>
              <a:t>2022-08-29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3E76-5E44-4FA2-B541-495FBD79EB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2536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83299"/>
            <a:ext cx="6209407" cy="1391534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764832"/>
            <a:ext cx="3045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629749"/>
            <a:ext cx="3045646" cy="386796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764832"/>
            <a:ext cx="3060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629749"/>
            <a:ext cx="3060646" cy="386796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86DC-9471-468D-BE32-044CB036FEC9}" type="datetimeFigureOut">
              <a:rPr lang="ko-KR" altLang="en-US" smtClean="0"/>
              <a:t>2022-08-29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3E76-5E44-4FA2-B541-495FBD79EB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7296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86DC-9471-468D-BE32-044CB036FEC9}" type="datetimeFigureOut">
              <a:rPr lang="ko-KR" altLang="en-US" smtClean="0"/>
              <a:t>2022-08-29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3E76-5E44-4FA2-B541-495FBD79EB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6743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86DC-9471-468D-BE32-044CB036FEC9}" type="datetimeFigureOut">
              <a:rPr lang="ko-KR" altLang="en-US" smtClean="0"/>
              <a:t>2022-08-29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3E76-5E44-4FA2-B541-495FBD79EB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3012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036570"/>
            <a:ext cx="3644652" cy="5116178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86DC-9471-468D-BE32-044CB036FEC9}" type="datetimeFigureOut">
              <a:rPr lang="ko-KR" altLang="en-US" smtClean="0"/>
              <a:t>2022-08-29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3E76-5E44-4FA2-B541-495FBD79EB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7479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036570"/>
            <a:ext cx="3644652" cy="5116178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86DC-9471-468D-BE32-044CB036FEC9}" type="datetimeFigureOut">
              <a:rPr lang="ko-KR" altLang="en-US" smtClean="0"/>
              <a:t>2022-08-29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3E76-5E44-4FA2-B541-495FBD79EB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890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83299"/>
            <a:ext cx="620940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916484"/>
            <a:ext cx="620940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186DC-9471-468D-BE32-044CB036FEC9}" type="datetimeFigureOut">
              <a:rPr lang="ko-KR" altLang="en-US" smtClean="0"/>
              <a:t>2022-08-29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43E76-5E44-4FA2-B541-495FBD79EB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030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19907" rtl="0" eaLnBrk="1" latinLnBrk="1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1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1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1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1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1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1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1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1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1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1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1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1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1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1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1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1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1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1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8863" y="358863"/>
            <a:ext cx="6480000" cy="6480000"/>
          </a:xfrm>
          <a:prstGeom prst="rect">
            <a:avLst/>
          </a:prstGeom>
          <a:noFill/>
          <a:ln w="1016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890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494159" y="2903096"/>
            <a:ext cx="6209407" cy="1391534"/>
          </a:xfrm>
          <a:ln>
            <a:solidFill>
              <a:schemeClr val="tx1">
                <a:alpha val="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ko-KR" altLang="en-US" sz="3200" dirty="0" smtClean="0">
                <a:solidFill>
                  <a:schemeClr val="bg1"/>
                </a:solidFill>
              </a:rPr>
              <a:t>슬라이드</a:t>
            </a:r>
            <a:r>
              <a:rPr lang="ko-KR" altLang="en-US" sz="3200" dirty="0" smtClean="0"/>
              <a:t> </a:t>
            </a:r>
            <a:r>
              <a:rPr lang="ko-KR" altLang="en-US" sz="3200" dirty="0" smtClean="0">
                <a:solidFill>
                  <a:schemeClr val="bg1"/>
                </a:solidFill>
              </a:rPr>
              <a:t>제목</a:t>
            </a:r>
            <a:endParaRPr lang="ko-KR" alt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649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8863" y="358863"/>
            <a:ext cx="6480000" cy="6480000"/>
          </a:xfrm>
          <a:prstGeom prst="rect">
            <a:avLst/>
          </a:prstGeom>
          <a:noFill/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890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494159" y="2903096"/>
            <a:ext cx="6209407" cy="1391534"/>
          </a:xfrm>
          <a:ln>
            <a:solidFill>
              <a:schemeClr val="tx1">
                <a:alpha val="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ko-KR" altLang="en-US" sz="3200" dirty="0" smtClean="0"/>
              <a:t>슬라이드 제목 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02376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58863" y="358863"/>
            <a:ext cx="6480000" cy="6480000"/>
          </a:xfrm>
          <a:prstGeom prst="rect">
            <a:avLst/>
          </a:prstGeom>
          <a:noFill/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991" tIns="47995" rIns="95991" bIns="4799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890"/>
          </a:p>
        </p:txBody>
      </p:sp>
    </p:spTree>
    <p:extLst>
      <p:ext uri="{BB962C8B-B14F-4D97-AF65-F5344CB8AC3E}">
        <p14:creationId xmlns:p14="http://schemas.microsoft.com/office/powerpoint/2010/main" val="2344185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버전이 낮아서 </a:t>
            </a:r>
            <a:r>
              <a:rPr lang="ko-KR" altLang="en-US" dirty="0" err="1" smtClean="0"/>
              <a:t>모핑이없어요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30716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7</Words>
  <Application>Microsoft Office PowerPoint</Application>
  <PresentationFormat>사용자 지정</PresentationFormat>
  <Paragraphs>3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맑은 고딕</vt:lpstr>
      <vt:lpstr>Arial</vt:lpstr>
      <vt:lpstr>Calibri</vt:lpstr>
      <vt:lpstr>Calibri Light</vt:lpstr>
      <vt:lpstr>Office 테마</vt:lpstr>
      <vt:lpstr>슬라이드 제목</vt:lpstr>
      <vt:lpstr>슬라이드 제목 </vt:lpstr>
      <vt:lpstr>PowerPoint 프레젠테이션</vt:lpstr>
      <vt:lpstr>버전이 낮아서 모핑이없어요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KHJ</dc:creator>
  <cp:lastModifiedBy>KHJ</cp:lastModifiedBy>
  <cp:revision>5</cp:revision>
  <dcterms:created xsi:type="dcterms:W3CDTF">2022-08-23T07:04:52Z</dcterms:created>
  <dcterms:modified xsi:type="dcterms:W3CDTF">2022-08-29T04:30:41Z</dcterms:modified>
</cp:coreProperties>
</file>