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5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7" autoAdjust="0"/>
    <p:restoredTop sz="94590" autoAdjust="0"/>
  </p:normalViewPr>
  <p:slideViewPr>
    <p:cSldViewPr snapToGrid="0">
      <p:cViewPr varScale="1">
        <p:scale>
          <a:sx n="102" d="100"/>
          <a:sy n="102" d="100"/>
        </p:scale>
        <p:origin x="132" y="2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5/15/2021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5/15/2021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4" name="갈매기형 수장 3"/>
          <p:cNvSpPr/>
          <p:nvPr userDrawn="1"/>
        </p:nvSpPr>
        <p:spPr>
          <a:xfrm>
            <a:off x="920999" y="820984"/>
            <a:ext cx="374400" cy="3816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프레젠테이션 컨설팅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▶㈜</a:t>
            </a:r>
            <a:r>
              <a:rPr lang="en-US" altLang="ko-KR" dirty="0" smtClean="0"/>
              <a:t>OOOO</a:t>
            </a:r>
            <a:r>
              <a:rPr lang="ko-KR" altLang="en-US" dirty="0" smtClean="0"/>
              <a:t> 발표 클리닉 </a:t>
            </a:r>
            <a:r>
              <a:rPr lang="ko-KR" altLang="en-US" dirty="0" err="1" smtClean="0"/>
              <a:t>레포트</a:t>
            </a:r>
            <a:endParaRPr lang="ko-KR" dirty="0"/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프레젠터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역량 분석 기준</a:t>
            </a:r>
            <a:endParaRPr lang="ko-KR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 err="1"/>
              <a:t>논리구조의</a:t>
            </a:r>
            <a:r>
              <a:rPr lang="ko-KR" altLang="en-US" dirty="0"/>
              <a:t>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</a:t>
            </a:r>
            <a:r>
              <a:rPr lang="ko-KR" altLang="en-US" dirty="0" err="1"/>
              <a:t>크기</a:t>
            </a:r>
            <a:r>
              <a:rPr lang="ko-KR" altLang="en-US" sz="1600" dirty="0" err="1"/>
              <a:t>영문</a:t>
            </a:r>
            <a:r>
              <a:rPr lang="ko-KR" altLang="en-US" sz="1600" dirty="0"/>
              <a:t>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이어나가기 위한 </a:t>
            </a:r>
            <a:r>
              <a:rPr lang="ko-KR" altLang="en-US" dirty="0" err="1"/>
              <a:t>브릿지</a:t>
            </a:r>
            <a:r>
              <a:rPr lang="ko-KR" altLang="en-US" dirty="0"/>
              <a:t> </a:t>
            </a:r>
            <a:r>
              <a:rPr lang="ko-KR" altLang="en-US" dirty="0" err="1"/>
              <a:t>멘트의</a:t>
            </a:r>
            <a:r>
              <a:rPr lang="ko-KR" altLang="en-US" dirty="0"/>
              <a:t>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96</Words>
  <Application>Microsoft Office PowerPoint</Application>
  <PresentationFormat>와이드스크린</PresentationFormat>
  <Paragraphs>31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2021-05-15T11:01:48Z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