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84" d="100"/>
          <a:sy n="84" d="100"/>
        </p:scale>
        <p:origin x="422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 custLinFactNeighborX="-1718" custLinFactNeighborY="2645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0" y="1818574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502" y="1818574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5/16/2021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5/16/2021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16-May-21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EF08E9C3-D3AB-431D-A2B2-70D9BECD9937}"/>
              </a:ext>
            </a:extLst>
          </p:cNvPr>
          <p:cNvSpPr/>
          <p:nvPr userDrawn="1"/>
        </p:nvSpPr>
        <p:spPr>
          <a:xfrm>
            <a:off x="968188" y="869575"/>
            <a:ext cx="374400" cy="3816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16-May-21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16-May-21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626377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92</Words>
  <Application>Microsoft Office PowerPoint</Application>
  <PresentationFormat>와이드스크린</PresentationFormat>
  <Paragraphs>27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2021-05-16T11:36:24Z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