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997950" cy="899795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2838"/>
    <a:srgbClr val="C55A11"/>
    <a:srgbClr val="C52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41" autoAdjust="0"/>
  </p:normalViewPr>
  <p:slideViewPr>
    <p:cSldViewPr showGuides="1">
      <p:cViewPr>
        <p:scale>
          <a:sx n="80" d="100"/>
          <a:sy n="80" d="100"/>
        </p:scale>
        <p:origin x="-1002" y="-324"/>
      </p:cViewPr>
      <p:guideLst>
        <p:guide orient="horz" pos="385"/>
        <p:guide orient="horz" pos="5283"/>
        <p:guide pos="385"/>
        <p:guide pos="52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74846" y="2795197"/>
            <a:ext cx="7648258" cy="192872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49693" y="5098838"/>
            <a:ext cx="6298565" cy="229947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A8B6-7C94-4EF7-96D6-E5C80839D417}" type="datetimeFigureOut">
              <a:rPr lang="ko-KR" altLang="en-US" smtClean="0"/>
              <a:t>2021-07-31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B0718-D925-4C8A-9F2F-F69DB0D414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8116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A8B6-7C94-4EF7-96D6-E5C80839D417}" type="datetimeFigureOut">
              <a:rPr lang="ko-KR" altLang="en-US" smtClean="0"/>
              <a:t>2021-07-31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B0718-D925-4C8A-9F2F-F69DB0D414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9112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420413" y="472810"/>
            <a:ext cx="1991734" cy="1007270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42087" y="472810"/>
            <a:ext cx="5828359" cy="1007270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A8B6-7C94-4EF7-96D6-E5C80839D417}" type="datetimeFigureOut">
              <a:rPr lang="ko-KR" altLang="en-US" smtClean="0"/>
              <a:t>2021-07-31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B0718-D925-4C8A-9F2F-F69DB0D414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7726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A8B6-7C94-4EF7-96D6-E5C80839D417}" type="datetimeFigureOut">
              <a:rPr lang="ko-KR" altLang="en-US" smtClean="0"/>
              <a:t>2021-07-31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B0718-D925-4C8A-9F2F-F69DB0D414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1452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10776" y="5782017"/>
            <a:ext cx="7648258" cy="178709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10776" y="3813716"/>
            <a:ext cx="7648258" cy="196830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A8B6-7C94-4EF7-96D6-E5C80839D417}" type="datetimeFigureOut">
              <a:rPr lang="ko-KR" altLang="en-US" smtClean="0"/>
              <a:t>2021-07-31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B0718-D925-4C8A-9F2F-F69DB0D414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6914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42087" y="2755623"/>
            <a:ext cx="3910046" cy="778989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02100" y="2755623"/>
            <a:ext cx="3910047" cy="778989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A8B6-7C94-4EF7-96D6-E5C80839D417}" type="datetimeFigureOut">
              <a:rPr lang="ko-KR" altLang="en-US" smtClean="0"/>
              <a:t>2021-07-31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B0718-D925-4C8A-9F2F-F69DB0D414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0390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49898" y="360335"/>
            <a:ext cx="8098155" cy="1499658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49898" y="2014125"/>
            <a:ext cx="3975657" cy="839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49898" y="2853517"/>
            <a:ext cx="3975657" cy="51842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570834" y="2014125"/>
            <a:ext cx="3977219" cy="839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570834" y="2853517"/>
            <a:ext cx="3977219" cy="51842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A8B6-7C94-4EF7-96D6-E5C80839D417}" type="datetimeFigureOut">
              <a:rPr lang="ko-KR" altLang="en-US" smtClean="0"/>
              <a:t>2021-07-31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B0718-D925-4C8A-9F2F-F69DB0D414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5258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A8B6-7C94-4EF7-96D6-E5C80839D417}" type="datetimeFigureOut">
              <a:rPr lang="ko-KR" altLang="en-US" smtClean="0"/>
              <a:t>2021-07-31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B0718-D925-4C8A-9F2F-F69DB0D414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9836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A8B6-7C94-4EF7-96D6-E5C80839D417}" type="datetimeFigureOut">
              <a:rPr lang="ko-KR" altLang="en-US" smtClean="0"/>
              <a:t>2021-07-31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B0718-D925-4C8A-9F2F-F69DB0D414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51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49898" y="358252"/>
            <a:ext cx="2960264" cy="15246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17949" y="358252"/>
            <a:ext cx="5030104" cy="767950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49898" y="1882905"/>
            <a:ext cx="2960264" cy="61548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A8B6-7C94-4EF7-96D6-E5C80839D417}" type="datetimeFigureOut">
              <a:rPr lang="ko-KR" altLang="en-US" smtClean="0"/>
              <a:t>2021-07-31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B0718-D925-4C8A-9F2F-F69DB0D414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8843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63661" y="6298565"/>
            <a:ext cx="5398770" cy="74358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63661" y="803983"/>
            <a:ext cx="5398770" cy="53987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63661" y="7042146"/>
            <a:ext cx="5398770" cy="10560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A8B6-7C94-4EF7-96D6-E5C80839D417}" type="datetimeFigureOut">
              <a:rPr lang="ko-KR" altLang="en-US" smtClean="0"/>
              <a:t>2021-07-31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B0718-D925-4C8A-9F2F-F69DB0D414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1625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-19050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49898" y="360335"/>
            <a:ext cx="8098155" cy="14996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49898" y="2099522"/>
            <a:ext cx="8098155" cy="59382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49897" y="8339767"/>
            <a:ext cx="2099522" cy="4790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4A8B6-7C94-4EF7-96D6-E5C80839D417}" type="datetimeFigureOut">
              <a:rPr lang="ko-KR" altLang="en-US" smtClean="0"/>
              <a:t>2021-07-31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74300" y="8339767"/>
            <a:ext cx="2849351" cy="4790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48531" y="8339767"/>
            <a:ext cx="2099522" cy="4790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B0718-D925-4C8A-9F2F-F69DB0D414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5056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</a:extLst>
          </a:blip>
          <a:srcRect/>
          <a:tile tx="-19050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227575" y="227575"/>
            <a:ext cx="8542800" cy="854280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594489" y="2127349"/>
            <a:ext cx="8999538" cy="5740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>
              <a:spcBef>
                <a:spcPts val="600"/>
              </a:spcBef>
            </a:pPr>
            <a:r>
              <a:rPr lang="en-US" altLang="ko-KR" sz="2400" spc="-130" dirty="0" smtClean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1971</a:t>
            </a:r>
            <a:r>
              <a:rPr lang="ko-KR" altLang="en-US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년 </a:t>
            </a:r>
            <a:r>
              <a:rPr lang="ko-KR" altLang="en-US" sz="2400" spc="-130" dirty="0" err="1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매니토바</a:t>
            </a:r>
            <a:r>
              <a:rPr lang="ko-KR" altLang="en-US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 </a:t>
            </a:r>
            <a:r>
              <a:rPr lang="ko-KR" altLang="en-US" sz="2400" spc="-130" dirty="0" smtClean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주정부는</a:t>
            </a:r>
            <a:endParaRPr lang="en-US" altLang="ko-KR" sz="2400" spc="-130" dirty="0" smtClean="0">
              <a:solidFill>
                <a:schemeClr val="bg1"/>
              </a:solidFill>
              <a:latin typeface="KoPubWorld돋움체 Light" pitchFamily="2" charset="-127"/>
              <a:ea typeface="KoPubWorld돋움체 Light" pitchFamily="2" charset="-127"/>
              <a:cs typeface="KoPubWorld돋움체 Light" pitchFamily="2" charset="-127"/>
            </a:endParaRPr>
          </a:p>
          <a:p>
            <a:pPr latinLnBrk="1">
              <a:spcBef>
                <a:spcPts val="600"/>
              </a:spcBef>
            </a:pPr>
            <a:r>
              <a:rPr lang="ko-KR" altLang="en-US" sz="2400" spc="-130" dirty="0" smtClean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문제 </a:t>
            </a:r>
            <a:r>
              <a:rPr lang="ko-KR" altLang="en-US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북극곰 </a:t>
            </a:r>
            <a:r>
              <a:rPr lang="en-US" altLang="ko-KR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50</a:t>
            </a:r>
            <a:r>
              <a:rPr lang="ko-KR" altLang="en-US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마리를 사살하는 방침을 </a:t>
            </a:r>
            <a:r>
              <a:rPr lang="ko-KR" altLang="en-US" sz="2400" spc="-130" dirty="0" smtClean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세웠다</a:t>
            </a:r>
            <a:r>
              <a:rPr lang="en-US" altLang="ko-KR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/>
            </a:r>
            <a:br>
              <a:rPr lang="en-US" altLang="ko-KR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</a:br>
            <a:r>
              <a:rPr lang="ko-KR" altLang="en-US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이 계획에 반대해 세계동물복지기금</a:t>
            </a:r>
            <a:r>
              <a:rPr lang="en-US" altLang="ko-KR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(IFAW)</a:t>
            </a:r>
            <a:r>
              <a:rPr lang="ko-KR" altLang="en-US" sz="2400" spc="-130" dirty="0" smtClean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은</a:t>
            </a:r>
            <a:endParaRPr lang="en-US" altLang="ko-KR" sz="2400" spc="-130" dirty="0" smtClean="0">
              <a:solidFill>
                <a:schemeClr val="bg1"/>
              </a:solidFill>
              <a:latin typeface="KoPubWorld돋움체 Light" pitchFamily="2" charset="-127"/>
              <a:ea typeface="KoPubWorld돋움체 Light" pitchFamily="2" charset="-127"/>
              <a:cs typeface="KoPubWorld돋움체 Light" pitchFamily="2" charset="-127"/>
            </a:endParaRPr>
          </a:p>
          <a:p>
            <a:pPr latinLnBrk="1">
              <a:spcBef>
                <a:spcPts val="600"/>
              </a:spcBef>
            </a:pPr>
            <a:r>
              <a:rPr lang="ko-KR" altLang="en-US" sz="2400" spc="-130" dirty="0" smtClean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항공기를 </a:t>
            </a:r>
            <a:r>
              <a:rPr lang="ko-KR" altLang="en-US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임대해 북극곰을 </a:t>
            </a:r>
            <a:r>
              <a:rPr lang="ko-KR" altLang="en-US" sz="2400" spc="-130" dirty="0" err="1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처칠에서</a:t>
            </a:r>
            <a:r>
              <a:rPr lang="ko-KR" altLang="en-US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 약 </a:t>
            </a:r>
            <a:r>
              <a:rPr lang="en-US" altLang="ko-KR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300㎞ </a:t>
            </a:r>
            <a:r>
              <a:rPr lang="ko-KR" altLang="en-US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떨어진 곳에 </a:t>
            </a:r>
            <a:r>
              <a:rPr lang="ko-KR" altLang="en-US" sz="2400" spc="-130" dirty="0" smtClean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방사하자고</a:t>
            </a:r>
            <a:endParaRPr lang="en-US" altLang="ko-KR" sz="2400" spc="-130" dirty="0" smtClean="0">
              <a:solidFill>
                <a:schemeClr val="bg1"/>
              </a:solidFill>
              <a:latin typeface="KoPubWorld돋움체 Light" pitchFamily="2" charset="-127"/>
              <a:ea typeface="KoPubWorld돋움체 Light" pitchFamily="2" charset="-127"/>
              <a:cs typeface="KoPubWorld돋움체 Light" pitchFamily="2" charset="-127"/>
            </a:endParaRPr>
          </a:p>
          <a:p>
            <a:pPr latinLnBrk="1">
              <a:spcBef>
                <a:spcPts val="600"/>
              </a:spcBef>
            </a:pPr>
            <a:r>
              <a:rPr lang="ko-KR" altLang="en-US" sz="2400" spc="-130" dirty="0" smtClean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제안했다</a:t>
            </a:r>
            <a:r>
              <a:rPr lang="en-US" altLang="ko-KR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. </a:t>
            </a:r>
            <a:r>
              <a:rPr lang="ko-KR" altLang="en-US" sz="2400" spc="-130" dirty="0" smtClean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동물보호 </a:t>
            </a:r>
            <a:r>
              <a:rPr lang="ko-KR" altLang="en-US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여론이 움직였고 </a:t>
            </a:r>
            <a:r>
              <a:rPr lang="en-US" altLang="ko-KR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1975</a:t>
            </a:r>
            <a:r>
              <a:rPr lang="ko-KR" altLang="en-US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년까지 </a:t>
            </a:r>
            <a:r>
              <a:rPr lang="en-US" altLang="ko-KR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40</a:t>
            </a:r>
            <a:r>
              <a:rPr lang="ko-KR" altLang="en-US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마리의 </a:t>
            </a:r>
            <a:r>
              <a:rPr lang="ko-KR" altLang="en-US" sz="2400" spc="-130" dirty="0" smtClean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북극곰이</a:t>
            </a:r>
            <a:endParaRPr lang="en-US" altLang="ko-KR" sz="2400" spc="-130" dirty="0" smtClean="0">
              <a:solidFill>
                <a:schemeClr val="bg1"/>
              </a:solidFill>
              <a:latin typeface="KoPubWorld돋움체 Light" pitchFamily="2" charset="-127"/>
              <a:ea typeface="KoPubWorld돋움체 Light" pitchFamily="2" charset="-127"/>
              <a:cs typeface="KoPubWorld돋움체 Light" pitchFamily="2" charset="-127"/>
            </a:endParaRPr>
          </a:p>
          <a:p>
            <a:pPr latinLnBrk="1">
              <a:spcBef>
                <a:spcPts val="600"/>
              </a:spcBef>
            </a:pPr>
            <a:r>
              <a:rPr lang="ko-KR" altLang="en-US" sz="2400" spc="-130" dirty="0" smtClean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비행기를 </a:t>
            </a:r>
            <a:r>
              <a:rPr lang="ko-KR" altLang="en-US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타고 목숨을 부지할 수 </a:t>
            </a:r>
            <a:r>
              <a:rPr lang="ko-KR" altLang="en-US" sz="2400" spc="-130" dirty="0" smtClean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있었다</a:t>
            </a:r>
            <a:endParaRPr lang="en-US" altLang="ko-KR" sz="2400" spc="-130" dirty="0">
              <a:solidFill>
                <a:schemeClr val="bg1"/>
              </a:solidFill>
              <a:latin typeface="KoPubWorld돋움체 Light" pitchFamily="2" charset="-127"/>
              <a:ea typeface="KoPubWorld돋움체 Light" pitchFamily="2" charset="-127"/>
              <a:cs typeface="KoPubWorld돋움체 Light" pitchFamily="2" charset="-127"/>
            </a:endParaRPr>
          </a:p>
          <a:p>
            <a:pPr latinLnBrk="1">
              <a:spcBef>
                <a:spcPts val="600"/>
              </a:spcBef>
            </a:pPr>
            <a:r>
              <a:rPr lang="en-US" altLang="ko-KR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1981</a:t>
            </a:r>
            <a:r>
              <a:rPr lang="ko-KR" altLang="en-US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년엔 북극곰 보호소가 문을 </a:t>
            </a:r>
            <a:r>
              <a:rPr lang="ko-KR" altLang="en-US" sz="2400" spc="-130" dirty="0" smtClean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열었다</a:t>
            </a:r>
            <a:endParaRPr lang="en-US" altLang="ko-KR" sz="2400" spc="-130" dirty="0" smtClean="0">
              <a:solidFill>
                <a:schemeClr val="bg1"/>
              </a:solidFill>
              <a:latin typeface="KoPubWorld돋움체 Light" pitchFamily="2" charset="-127"/>
              <a:ea typeface="KoPubWorld돋움체 Light" pitchFamily="2" charset="-127"/>
              <a:cs typeface="KoPubWorld돋움체 Light" pitchFamily="2" charset="-127"/>
            </a:endParaRPr>
          </a:p>
          <a:p>
            <a:pPr latinLnBrk="1">
              <a:spcBef>
                <a:spcPts val="600"/>
              </a:spcBef>
            </a:pPr>
            <a:r>
              <a:rPr lang="ko-KR" altLang="en-US" sz="2400" spc="-130" dirty="0" smtClean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북극곰 </a:t>
            </a:r>
            <a:r>
              <a:rPr lang="ko-KR" altLang="en-US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경계 시스템이 체계를 갖추기 시작했고</a:t>
            </a:r>
            <a:r>
              <a:rPr lang="en-US" altLang="ko-KR" sz="2400" spc="-130" dirty="0" smtClean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,</a:t>
            </a:r>
          </a:p>
          <a:p>
            <a:pPr latinLnBrk="1">
              <a:spcBef>
                <a:spcPts val="600"/>
              </a:spcBef>
            </a:pPr>
            <a:r>
              <a:rPr lang="ko-KR" altLang="en-US" sz="2400" spc="-130" dirty="0" smtClean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지금은 </a:t>
            </a:r>
            <a:r>
              <a:rPr lang="ko-KR" altLang="en-US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인간</a:t>
            </a:r>
            <a:r>
              <a:rPr lang="en-US" altLang="ko-KR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-</a:t>
            </a:r>
            <a:r>
              <a:rPr lang="ko-KR" altLang="en-US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동물의 충돌을 관리하는 세계적인 모범 사례로 </a:t>
            </a:r>
            <a:r>
              <a:rPr lang="ko-KR" altLang="en-US" sz="2400" spc="-130" dirty="0" smtClean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떠올랐다</a:t>
            </a:r>
            <a:endParaRPr lang="en-US" altLang="ko-KR" sz="2400" spc="-130" dirty="0" smtClean="0">
              <a:solidFill>
                <a:schemeClr val="bg1"/>
              </a:solidFill>
              <a:latin typeface="KoPubWorld돋움체 Light" pitchFamily="2" charset="-127"/>
              <a:ea typeface="KoPubWorld돋움체 Light" pitchFamily="2" charset="-127"/>
              <a:cs typeface="KoPubWorld돋움체 Light" pitchFamily="2" charset="-127"/>
            </a:endParaRPr>
          </a:p>
          <a:p>
            <a:pPr latinLnBrk="1">
              <a:spcBef>
                <a:spcPts val="600"/>
              </a:spcBef>
            </a:pPr>
            <a:r>
              <a:rPr lang="ko-KR" altLang="en-US" sz="2400" spc="-130" dirty="0" smtClean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북극곰 </a:t>
            </a:r>
            <a:r>
              <a:rPr lang="ko-KR" altLang="en-US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경계 시스템에는 세 가지 원칙이 </a:t>
            </a:r>
            <a:r>
              <a:rPr lang="ko-KR" altLang="en-US" sz="2400" spc="-130" dirty="0" smtClean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통용된다</a:t>
            </a:r>
            <a:endParaRPr lang="en-US" altLang="ko-KR" sz="2400" spc="-130" dirty="0" smtClean="0">
              <a:solidFill>
                <a:schemeClr val="bg1"/>
              </a:solidFill>
              <a:latin typeface="KoPubWorld돋움체 Light" pitchFamily="2" charset="-127"/>
              <a:ea typeface="KoPubWorld돋움체 Light" pitchFamily="2" charset="-127"/>
              <a:cs typeface="KoPubWorld돋움체 Light" pitchFamily="2" charset="-127"/>
            </a:endParaRPr>
          </a:p>
          <a:p>
            <a:pPr latinLnBrk="1">
              <a:spcBef>
                <a:spcPts val="600"/>
              </a:spcBef>
            </a:pPr>
            <a:r>
              <a:rPr lang="ko-KR" altLang="en-US" sz="2400" spc="-130" dirty="0" smtClean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첫째</a:t>
            </a:r>
            <a:r>
              <a:rPr lang="en-US" altLang="ko-KR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, </a:t>
            </a:r>
            <a:r>
              <a:rPr lang="ko-KR" altLang="en-US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북극곰 사살은 피하고</a:t>
            </a:r>
            <a:r>
              <a:rPr lang="en-US" altLang="ko-KR" sz="2400" spc="-130" dirty="0" smtClean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,</a:t>
            </a:r>
          </a:p>
          <a:p>
            <a:pPr latinLnBrk="1">
              <a:spcBef>
                <a:spcPts val="600"/>
              </a:spcBef>
            </a:pPr>
            <a:r>
              <a:rPr lang="ko-KR" altLang="en-US" sz="2400" spc="-130" dirty="0" smtClean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둘째</a:t>
            </a:r>
            <a:r>
              <a:rPr lang="en-US" altLang="ko-KR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, (</a:t>
            </a:r>
            <a:r>
              <a:rPr lang="ko-KR" altLang="en-US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인간을 무서워하지 않는</a:t>
            </a:r>
            <a:r>
              <a:rPr lang="en-US" altLang="ko-KR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) </a:t>
            </a:r>
            <a:r>
              <a:rPr lang="ko-KR" altLang="en-US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문제 북극곰은 감옥에 가두고</a:t>
            </a:r>
            <a:r>
              <a:rPr lang="en-US" altLang="ko-KR" sz="2400" spc="-130" dirty="0" smtClean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,</a:t>
            </a:r>
          </a:p>
          <a:p>
            <a:pPr latinLnBrk="1">
              <a:spcBef>
                <a:spcPts val="600"/>
              </a:spcBef>
            </a:pPr>
            <a:r>
              <a:rPr lang="ko-KR" altLang="en-US" sz="2400" spc="-130" dirty="0" smtClean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셋째</a:t>
            </a:r>
            <a:r>
              <a:rPr lang="en-US" altLang="ko-KR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, </a:t>
            </a:r>
            <a:r>
              <a:rPr lang="ko-KR" altLang="en-US" sz="24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헬리콥터에 태워 먼 곳에 </a:t>
            </a:r>
            <a:r>
              <a:rPr lang="ko-KR" altLang="en-US" sz="2400" spc="-130" dirty="0" smtClean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떨어뜨린다</a:t>
            </a:r>
            <a:endParaRPr lang="ko-KR" altLang="en-US" sz="2400" spc="-130" dirty="0">
              <a:solidFill>
                <a:schemeClr val="bg1"/>
              </a:solidFill>
              <a:latin typeface="KoPubWorld돋움체 Light" pitchFamily="2" charset="-127"/>
              <a:ea typeface="KoPubWorld돋움체 Light" pitchFamily="2" charset="-127"/>
              <a:cs typeface="KoPubWorld돋움체 Light" pitchFamily="2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4489" y="611188"/>
            <a:ext cx="600837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400" spc="-130" dirty="0" smtClean="0">
                <a:solidFill>
                  <a:schemeClr val="bg1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캐나다 처칠 마을의 북극곰</a:t>
            </a:r>
            <a:r>
              <a:rPr lang="en-US" altLang="ko-KR" sz="4400" spc="-130" dirty="0" smtClean="0">
                <a:solidFill>
                  <a:schemeClr val="bg1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,</a:t>
            </a:r>
          </a:p>
          <a:p>
            <a:r>
              <a:rPr lang="ko-KR" altLang="en-US" sz="4400" spc="-130" dirty="0" smtClean="0">
                <a:solidFill>
                  <a:schemeClr val="bg1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기후 </a:t>
            </a:r>
            <a:r>
              <a:rPr lang="ko-KR" altLang="en-US" sz="4400" spc="-130" dirty="0" smtClean="0">
                <a:solidFill>
                  <a:schemeClr val="bg1"/>
                </a:solidFill>
                <a:latin typeface="KoPubWorld돋움체 Bold" pitchFamily="2" charset="-127"/>
                <a:ea typeface="KoPubWorld돋움체 Bold" pitchFamily="2" charset="-127"/>
                <a:cs typeface="KoPubWorld돋움체 Bold" pitchFamily="2" charset="-127"/>
              </a:rPr>
              <a:t>변화 척도가 되다</a:t>
            </a:r>
            <a:endParaRPr lang="ko-KR" altLang="en-US" sz="4400" spc="-130" dirty="0">
              <a:solidFill>
                <a:schemeClr val="bg1"/>
              </a:solidFill>
              <a:latin typeface="KoPubWorld돋움체 Bold" pitchFamily="2" charset="-127"/>
              <a:ea typeface="KoPubWorld돋움체 Bold" pitchFamily="2" charset="-127"/>
              <a:cs typeface="KoPubWorld돋움체 Bold" pitchFamily="2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94489" y="8082145"/>
            <a:ext cx="71815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2016.11.28 </a:t>
            </a:r>
            <a:r>
              <a:rPr lang="ko-KR" altLang="en-US" sz="1600" spc="-130" dirty="0" err="1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한겨레</a:t>
            </a:r>
            <a:r>
              <a:rPr lang="ko-KR" altLang="en-US" sz="16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 남종영기자</a:t>
            </a:r>
            <a:r>
              <a:rPr lang="en-US" altLang="ko-KR" sz="16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/>
            </a:r>
            <a:br>
              <a:rPr lang="en-US" altLang="ko-KR" sz="16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</a:br>
            <a:r>
              <a:rPr lang="ko-KR" altLang="en-US" sz="1600" spc="-130" dirty="0">
                <a:solidFill>
                  <a:schemeClr val="bg1"/>
                </a:solidFill>
                <a:latin typeface="KoPubWorld돋움체 Light" pitchFamily="2" charset="-127"/>
                <a:ea typeface="KoPubWorld돋움체 Light" pitchFamily="2" charset="-127"/>
                <a:cs typeface="KoPubWorld돋움체 Light" pitchFamily="2" charset="-127"/>
              </a:rPr>
              <a:t>「캐나다 처칠 마을의 북극곰, 기후 변화 척도가 되다」 </a:t>
            </a:r>
          </a:p>
        </p:txBody>
      </p:sp>
      <p:grpSp>
        <p:nvGrpSpPr>
          <p:cNvPr id="64" name="그룹 63"/>
          <p:cNvGrpSpPr/>
          <p:nvPr/>
        </p:nvGrpSpPr>
        <p:grpSpPr>
          <a:xfrm>
            <a:off x="5955638" y="6053312"/>
            <a:ext cx="2719801" cy="2637282"/>
            <a:chOff x="5955638" y="6053312"/>
            <a:chExt cx="2719801" cy="2637282"/>
          </a:xfrm>
        </p:grpSpPr>
        <p:sp>
          <p:nvSpPr>
            <p:cNvPr id="9" name="Freeform 1846"/>
            <p:cNvSpPr>
              <a:spLocks/>
            </p:cNvSpPr>
            <p:nvPr/>
          </p:nvSpPr>
          <p:spPr bwMode="auto">
            <a:xfrm>
              <a:off x="6353845" y="7533874"/>
              <a:ext cx="389092" cy="690865"/>
            </a:xfrm>
            <a:custGeom>
              <a:avLst/>
              <a:gdLst>
                <a:gd name="T0" fmla="*/ 310 w 811"/>
                <a:gd name="T1" fmla="*/ 1387 h 1440"/>
                <a:gd name="T2" fmla="*/ 239 w 811"/>
                <a:gd name="T3" fmla="*/ 1364 h 1440"/>
                <a:gd name="T4" fmla="*/ 226 w 811"/>
                <a:gd name="T5" fmla="*/ 1356 h 1440"/>
                <a:gd name="T6" fmla="*/ 219 w 811"/>
                <a:gd name="T7" fmla="*/ 1338 h 1440"/>
                <a:gd name="T8" fmla="*/ 216 w 811"/>
                <a:gd name="T9" fmla="*/ 1263 h 1440"/>
                <a:gd name="T10" fmla="*/ 223 w 811"/>
                <a:gd name="T11" fmla="*/ 1207 h 1440"/>
                <a:gd name="T12" fmla="*/ 217 w 811"/>
                <a:gd name="T13" fmla="*/ 1180 h 1440"/>
                <a:gd name="T14" fmla="*/ 184 w 811"/>
                <a:gd name="T15" fmla="*/ 1114 h 1440"/>
                <a:gd name="T16" fmla="*/ 159 w 811"/>
                <a:gd name="T17" fmla="*/ 1059 h 1440"/>
                <a:gd name="T18" fmla="*/ 149 w 811"/>
                <a:gd name="T19" fmla="*/ 1033 h 1440"/>
                <a:gd name="T20" fmla="*/ 132 w 811"/>
                <a:gd name="T21" fmla="*/ 998 h 1440"/>
                <a:gd name="T22" fmla="*/ 122 w 811"/>
                <a:gd name="T23" fmla="*/ 980 h 1440"/>
                <a:gd name="T24" fmla="*/ 116 w 811"/>
                <a:gd name="T25" fmla="*/ 962 h 1440"/>
                <a:gd name="T26" fmla="*/ 106 w 811"/>
                <a:gd name="T27" fmla="*/ 939 h 1440"/>
                <a:gd name="T28" fmla="*/ 91 w 811"/>
                <a:gd name="T29" fmla="*/ 920 h 1440"/>
                <a:gd name="T30" fmla="*/ 88 w 811"/>
                <a:gd name="T31" fmla="*/ 912 h 1440"/>
                <a:gd name="T32" fmla="*/ 79 w 811"/>
                <a:gd name="T33" fmla="*/ 895 h 1440"/>
                <a:gd name="T34" fmla="*/ 70 w 811"/>
                <a:gd name="T35" fmla="*/ 877 h 1440"/>
                <a:gd name="T36" fmla="*/ 65 w 811"/>
                <a:gd name="T37" fmla="*/ 853 h 1440"/>
                <a:gd name="T38" fmla="*/ 55 w 811"/>
                <a:gd name="T39" fmla="*/ 816 h 1440"/>
                <a:gd name="T40" fmla="*/ 42 w 811"/>
                <a:gd name="T41" fmla="*/ 793 h 1440"/>
                <a:gd name="T42" fmla="*/ 33 w 811"/>
                <a:gd name="T43" fmla="*/ 774 h 1440"/>
                <a:gd name="T44" fmla="*/ 15 w 811"/>
                <a:gd name="T45" fmla="*/ 758 h 1440"/>
                <a:gd name="T46" fmla="*/ 5 w 811"/>
                <a:gd name="T47" fmla="*/ 749 h 1440"/>
                <a:gd name="T48" fmla="*/ 0 w 811"/>
                <a:gd name="T49" fmla="*/ 736 h 1440"/>
                <a:gd name="T50" fmla="*/ 4 w 811"/>
                <a:gd name="T51" fmla="*/ 726 h 1440"/>
                <a:gd name="T52" fmla="*/ 7 w 811"/>
                <a:gd name="T53" fmla="*/ 717 h 1440"/>
                <a:gd name="T54" fmla="*/ 9 w 811"/>
                <a:gd name="T55" fmla="*/ 698 h 1440"/>
                <a:gd name="T56" fmla="*/ 16 w 811"/>
                <a:gd name="T57" fmla="*/ 663 h 1440"/>
                <a:gd name="T58" fmla="*/ 116 w 811"/>
                <a:gd name="T59" fmla="*/ 375 h 1440"/>
                <a:gd name="T60" fmla="*/ 350 w 811"/>
                <a:gd name="T61" fmla="*/ 33 h 1440"/>
                <a:gd name="T62" fmla="*/ 532 w 811"/>
                <a:gd name="T63" fmla="*/ 89 h 1440"/>
                <a:gd name="T64" fmla="*/ 713 w 811"/>
                <a:gd name="T65" fmla="*/ 142 h 1440"/>
                <a:gd name="T66" fmla="*/ 811 w 811"/>
                <a:gd name="T67" fmla="*/ 175 h 1440"/>
                <a:gd name="T68" fmla="*/ 799 w 811"/>
                <a:gd name="T69" fmla="*/ 231 h 1440"/>
                <a:gd name="T70" fmla="*/ 793 w 811"/>
                <a:gd name="T71" fmla="*/ 243 h 1440"/>
                <a:gd name="T72" fmla="*/ 778 w 811"/>
                <a:gd name="T73" fmla="*/ 248 h 1440"/>
                <a:gd name="T74" fmla="*/ 744 w 811"/>
                <a:gd name="T75" fmla="*/ 275 h 1440"/>
                <a:gd name="T76" fmla="*/ 720 w 811"/>
                <a:gd name="T77" fmla="*/ 306 h 1440"/>
                <a:gd name="T78" fmla="*/ 725 w 811"/>
                <a:gd name="T79" fmla="*/ 311 h 1440"/>
                <a:gd name="T80" fmla="*/ 736 w 811"/>
                <a:gd name="T81" fmla="*/ 318 h 1440"/>
                <a:gd name="T82" fmla="*/ 754 w 811"/>
                <a:gd name="T83" fmla="*/ 322 h 1440"/>
                <a:gd name="T84" fmla="*/ 764 w 811"/>
                <a:gd name="T85" fmla="*/ 317 h 1440"/>
                <a:gd name="T86" fmla="*/ 778 w 811"/>
                <a:gd name="T87" fmla="*/ 302 h 1440"/>
                <a:gd name="T88" fmla="*/ 782 w 811"/>
                <a:gd name="T89" fmla="*/ 292 h 1440"/>
                <a:gd name="T90" fmla="*/ 784 w 811"/>
                <a:gd name="T91" fmla="*/ 291 h 1440"/>
                <a:gd name="T92" fmla="*/ 769 w 811"/>
                <a:gd name="T93" fmla="*/ 365 h 1440"/>
                <a:gd name="T94" fmla="*/ 689 w 811"/>
                <a:gd name="T95" fmla="*/ 701 h 1440"/>
                <a:gd name="T96" fmla="*/ 582 w 811"/>
                <a:gd name="T97" fmla="*/ 1150 h 1440"/>
                <a:gd name="T98" fmla="*/ 514 w 811"/>
                <a:gd name="T99" fmla="*/ 1431 h 1440"/>
                <a:gd name="T100" fmla="*/ 510 w 811"/>
                <a:gd name="T101" fmla="*/ 1440 h 1440"/>
                <a:gd name="T102" fmla="*/ 444 w 811"/>
                <a:gd name="T103" fmla="*/ 142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11" h="1440">
                  <a:moveTo>
                    <a:pt x="444" y="1422"/>
                  </a:moveTo>
                  <a:lnTo>
                    <a:pt x="444" y="1422"/>
                  </a:lnTo>
                  <a:lnTo>
                    <a:pt x="310" y="1387"/>
                  </a:lnTo>
                  <a:lnTo>
                    <a:pt x="273" y="1375"/>
                  </a:lnTo>
                  <a:lnTo>
                    <a:pt x="247" y="1368"/>
                  </a:lnTo>
                  <a:lnTo>
                    <a:pt x="239" y="1364"/>
                  </a:lnTo>
                  <a:lnTo>
                    <a:pt x="234" y="1361"/>
                  </a:lnTo>
                  <a:lnTo>
                    <a:pt x="230" y="1359"/>
                  </a:lnTo>
                  <a:lnTo>
                    <a:pt x="226" y="1356"/>
                  </a:lnTo>
                  <a:lnTo>
                    <a:pt x="224" y="1351"/>
                  </a:lnTo>
                  <a:lnTo>
                    <a:pt x="223" y="1348"/>
                  </a:lnTo>
                  <a:lnTo>
                    <a:pt x="219" y="1338"/>
                  </a:lnTo>
                  <a:lnTo>
                    <a:pt x="206" y="1311"/>
                  </a:lnTo>
                  <a:lnTo>
                    <a:pt x="216" y="1263"/>
                  </a:lnTo>
                  <a:lnTo>
                    <a:pt x="216" y="1263"/>
                  </a:lnTo>
                  <a:lnTo>
                    <a:pt x="222" y="1230"/>
                  </a:lnTo>
                  <a:lnTo>
                    <a:pt x="223" y="1217"/>
                  </a:lnTo>
                  <a:lnTo>
                    <a:pt x="223" y="1207"/>
                  </a:lnTo>
                  <a:lnTo>
                    <a:pt x="222" y="1198"/>
                  </a:lnTo>
                  <a:lnTo>
                    <a:pt x="221" y="1189"/>
                  </a:lnTo>
                  <a:lnTo>
                    <a:pt x="217" y="1180"/>
                  </a:lnTo>
                  <a:lnTo>
                    <a:pt x="213" y="1171"/>
                  </a:lnTo>
                  <a:lnTo>
                    <a:pt x="213" y="1171"/>
                  </a:lnTo>
                  <a:lnTo>
                    <a:pt x="184" y="1114"/>
                  </a:lnTo>
                  <a:lnTo>
                    <a:pt x="184" y="1114"/>
                  </a:lnTo>
                  <a:lnTo>
                    <a:pt x="167" y="1077"/>
                  </a:lnTo>
                  <a:lnTo>
                    <a:pt x="159" y="1059"/>
                  </a:lnTo>
                  <a:lnTo>
                    <a:pt x="154" y="1045"/>
                  </a:lnTo>
                  <a:lnTo>
                    <a:pt x="154" y="1045"/>
                  </a:lnTo>
                  <a:lnTo>
                    <a:pt x="149" y="1033"/>
                  </a:lnTo>
                  <a:lnTo>
                    <a:pt x="143" y="1020"/>
                  </a:lnTo>
                  <a:lnTo>
                    <a:pt x="138" y="1007"/>
                  </a:lnTo>
                  <a:lnTo>
                    <a:pt x="132" y="998"/>
                  </a:lnTo>
                  <a:lnTo>
                    <a:pt x="132" y="998"/>
                  </a:lnTo>
                  <a:lnTo>
                    <a:pt x="127" y="989"/>
                  </a:lnTo>
                  <a:lnTo>
                    <a:pt x="122" y="980"/>
                  </a:lnTo>
                  <a:lnTo>
                    <a:pt x="118" y="970"/>
                  </a:lnTo>
                  <a:lnTo>
                    <a:pt x="116" y="962"/>
                  </a:lnTo>
                  <a:lnTo>
                    <a:pt x="116" y="962"/>
                  </a:lnTo>
                  <a:lnTo>
                    <a:pt x="114" y="956"/>
                  </a:lnTo>
                  <a:lnTo>
                    <a:pt x="110" y="947"/>
                  </a:lnTo>
                  <a:lnTo>
                    <a:pt x="106" y="939"/>
                  </a:lnTo>
                  <a:lnTo>
                    <a:pt x="100" y="932"/>
                  </a:lnTo>
                  <a:lnTo>
                    <a:pt x="100" y="932"/>
                  </a:lnTo>
                  <a:lnTo>
                    <a:pt x="91" y="920"/>
                  </a:lnTo>
                  <a:lnTo>
                    <a:pt x="89" y="916"/>
                  </a:lnTo>
                  <a:lnTo>
                    <a:pt x="88" y="912"/>
                  </a:lnTo>
                  <a:lnTo>
                    <a:pt x="88" y="912"/>
                  </a:lnTo>
                  <a:lnTo>
                    <a:pt x="87" y="910"/>
                  </a:lnTo>
                  <a:lnTo>
                    <a:pt x="85" y="906"/>
                  </a:lnTo>
                  <a:lnTo>
                    <a:pt x="79" y="895"/>
                  </a:lnTo>
                  <a:lnTo>
                    <a:pt x="79" y="895"/>
                  </a:lnTo>
                  <a:lnTo>
                    <a:pt x="75" y="888"/>
                  </a:lnTo>
                  <a:lnTo>
                    <a:pt x="70" y="877"/>
                  </a:lnTo>
                  <a:lnTo>
                    <a:pt x="68" y="865"/>
                  </a:lnTo>
                  <a:lnTo>
                    <a:pt x="65" y="853"/>
                  </a:lnTo>
                  <a:lnTo>
                    <a:pt x="65" y="853"/>
                  </a:lnTo>
                  <a:lnTo>
                    <a:pt x="63" y="839"/>
                  </a:lnTo>
                  <a:lnTo>
                    <a:pt x="59" y="826"/>
                  </a:lnTo>
                  <a:lnTo>
                    <a:pt x="55" y="816"/>
                  </a:lnTo>
                  <a:lnTo>
                    <a:pt x="51" y="807"/>
                  </a:lnTo>
                  <a:lnTo>
                    <a:pt x="51" y="807"/>
                  </a:lnTo>
                  <a:lnTo>
                    <a:pt x="42" y="793"/>
                  </a:lnTo>
                  <a:lnTo>
                    <a:pt x="35" y="780"/>
                  </a:lnTo>
                  <a:lnTo>
                    <a:pt x="35" y="780"/>
                  </a:lnTo>
                  <a:lnTo>
                    <a:pt x="33" y="774"/>
                  </a:lnTo>
                  <a:lnTo>
                    <a:pt x="27" y="769"/>
                  </a:lnTo>
                  <a:lnTo>
                    <a:pt x="22" y="762"/>
                  </a:lnTo>
                  <a:lnTo>
                    <a:pt x="15" y="758"/>
                  </a:lnTo>
                  <a:lnTo>
                    <a:pt x="15" y="758"/>
                  </a:lnTo>
                  <a:lnTo>
                    <a:pt x="10" y="753"/>
                  </a:lnTo>
                  <a:lnTo>
                    <a:pt x="5" y="749"/>
                  </a:lnTo>
                  <a:lnTo>
                    <a:pt x="2" y="744"/>
                  </a:lnTo>
                  <a:lnTo>
                    <a:pt x="0" y="740"/>
                  </a:lnTo>
                  <a:lnTo>
                    <a:pt x="0" y="736"/>
                  </a:lnTo>
                  <a:lnTo>
                    <a:pt x="0" y="731"/>
                  </a:lnTo>
                  <a:lnTo>
                    <a:pt x="1" y="728"/>
                  </a:lnTo>
                  <a:lnTo>
                    <a:pt x="4" y="726"/>
                  </a:lnTo>
                  <a:lnTo>
                    <a:pt x="4" y="726"/>
                  </a:lnTo>
                  <a:lnTo>
                    <a:pt x="5" y="722"/>
                  </a:lnTo>
                  <a:lnTo>
                    <a:pt x="7" y="717"/>
                  </a:lnTo>
                  <a:lnTo>
                    <a:pt x="9" y="708"/>
                  </a:lnTo>
                  <a:lnTo>
                    <a:pt x="9" y="698"/>
                  </a:lnTo>
                  <a:lnTo>
                    <a:pt x="9" y="698"/>
                  </a:lnTo>
                  <a:lnTo>
                    <a:pt x="9" y="692"/>
                  </a:lnTo>
                  <a:lnTo>
                    <a:pt x="10" y="686"/>
                  </a:lnTo>
                  <a:lnTo>
                    <a:pt x="16" y="663"/>
                  </a:lnTo>
                  <a:lnTo>
                    <a:pt x="28" y="625"/>
                  </a:lnTo>
                  <a:lnTo>
                    <a:pt x="47" y="568"/>
                  </a:lnTo>
                  <a:lnTo>
                    <a:pt x="116" y="375"/>
                  </a:lnTo>
                  <a:lnTo>
                    <a:pt x="235" y="48"/>
                  </a:lnTo>
                  <a:lnTo>
                    <a:pt x="253" y="0"/>
                  </a:lnTo>
                  <a:lnTo>
                    <a:pt x="350" y="33"/>
                  </a:lnTo>
                  <a:lnTo>
                    <a:pt x="350" y="33"/>
                  </a:lnTo>
                  <a:lnTo>
                    <a:pt x="444" y="63"/>
                  </a:lnTo>
                  <a:lnTo>
                    <a:pt x="532" y="89"/>
                  </a:lnTo>
                  <a:lnTo>
                    <a:pt x="532" y="89"/>
                  </a:lnTo>
                  <a:lnTo>
                    <a:pt x="713" y="142"/>
                  </a:lnTo>
                  <a:lnTo>
                    <a:pt x="713" y="142"/>
                  </a:lnTo>
                  <a:lnTo>
                    <a:pt x="811" y="172"/>
                  </a:lnTo>
                  <a:lnTo>
                    <a:pt x="811" y="172"/>
                  </a:lnTo>
                  <a:lnTo>
                    <a:pt x="811" y="175"/>
                  </a:lnTo>
                  <a:lnTo>
                    <a:pt x="810" y="184"/>
                  </a:lnTo>
                  <a:lnTo>
                    <a:pt x="805" y="207"/>
                  </a:lnTo>
                  <a:lnTo>
                    <a:pt x="799" y="231"/>
                  </a:lnTo>
                  <a:lnTo>
                    <a:pt x="795" y="238"/>
                  </a:lnTo>
                  <a:lnTo>
                    <a:pt x="793" y="243"/>
                  </a:lnTo>
                  <a:lnTo>
                    <a:pt x="793" y="243"/>
                  </a:lnTo>
                  <a:lnTo>
                    <a:pt x="786" y="246"/>
                  </a:lnTo>
                  <a:lnTo>
                    <a:pt x="778" y="248"/>
                  </a:lnTo>
                  <a:lnTo>
                    <a:pt x="778" y="248"/>
                  </a:lnTo>
                  <a:lnTo>
                    <a:pt x="772" y="252"/>
                  </a:lnTo>
                  <a:lnTo>
                    <a:pt x="764" y="258"/>
                  </a:lnTo>
                  <a:lnTo>
                    <a:pt x="744" y="275"/>
                  </a:lnTo>
                  <a:lnTo>
                    <a:pt x="728" y="294"/>
                  </a:lnTo>
                  <a:lnTo>
                    <a:pt x="722" y="301"/>
                  </a:lnTo>
                  <a:lnTo>
                    <a:pt x="720" y="306"/>
                  </a:lnTo>
                  <a:lnTo>
                    <a:pt x="720" y="306"/>
                  </a:lnTo>
                  <a:lnTo>
                    <a:pt x="721" y="308"/>
                  </a:lnTo>
                  <a:lnTo>
                    <a:pt x="725" y="311"/>
                  </a:lnTo>
                  <a:lnTo>
                    <a:pt x="730" y="315"/>
                  </a:lnTo>
                  <a:lnTo>
                    <a:pt x="736" y="318"/>
                  </a:lnTo>
                  <a:lnTo>
                    <a:pt x="736" y="318"/>
                  </a:lnTo>
                  <a:lnTo>
                    <a:pt x="744" y="322"/>
                  </a:lnTo>
                  <a:lnTo>
                    <a:pt x="751" y="323"/>
                  </a:lnTo>
                  <a:lnTo>
                    <a:pt x="754" y="322"/>
                  </a:lnTo>
                  <a:lnTo>
                    <a:pt x="757" y="321"/>
                  </a:lnTo>
                  <a:lnTo>
                    <a:pt x="764" y="317"/>
                  </a:lnTo>
                  <a:lnTo>
                    <a:pt x="764" y="317"/>
                  </a:lnTo>
                  <a:lnTo>
                    <a:pt x="770" y="312"/>
                  </a:lnTo>
                  <a:lnTo>
                    <a:pt x="774" y="308"/>
                  </a:lnTo>
                  <a:lnTo>
                    <a:pt x="778" y="302"/>
                  </a:lnTo>
                  <a:lnTo>
                    <a:pt x="780" y="298"/>
                  </a:lnTo>
                  <a:lnTo>
                    <a:pt x="780" y="298"/>
                  </a:lnTo>
                  <a:lnTo>
                    <a:pt x="782" y="292"/>
                  </a:lnTo>
                  <a:lnTo>
                    <a:pt x="783" y="291"/>
                  </a:lnTo>
                  <a:lnTo>
                    <a:pt x="784" y="291"/>
                  </a:lnTo>
                  <a:lnTo>
                    <a:pt x="784" y="291"/>
                  </a:lnTo>
                  <a:lnTo>
                    <a:pt x="784" y="298"/>
                  </a:lnTo>
                  <a:lnTo>
                    <a:pt x="781" y="315"/>
                  </a:lnTo>
                  <a:lnTo>
                    <a:pt x="769" y="365"/>
                  </a:lnTo>
                  <a:lnTo>
                    <a:pt x="769" y="365"/>
                  </a:lnTo>
                  <a:lnTo>
                    <a:pt x="689" y="701"/>
                  </a:lnTo>
                  <a:lnTo>
                    <a:pt x="689" y="701"/>
                  </a:lnTo>
                  <a:lnTo>
                    <a:pt x="652" y="858"/>
                  </a:lnTo>
                  <a:lnTo>
                    <a:pt x="652" y="858"/>
                  </a:lnTo>
                  <a:lnTo>
                    <a:pt x="582" y="1150"/>
                  </a:lnTo>
                  <a:lnTo>
                    <a:pt x="582" y="1150"/>
                  </a:lnTo>
                  <a:lnTo>
                    <a:pt x="519" y="1413"/>
                  </a:lnTo>
                  <a:lnTo>
                    <a:pt x="514" y="1431"/>
                  </a:lnTo>
                  <a:lnTo>
                    <a:pt x="511" y="1438"/>
                  </a:lnTo>
                  <a:lnTo>
                    <a:pt x="510" y="1440"/>
                  </a:lnTo>
                  <a:lnTo>
                    <a:pt x="510" y="1440"/>
                  </a:lnTo>
                  <a:lnTo>
                    <a:pt x="509" y="1438"/>
                  </a:lnTo>
                  <a:lnTo>
                    <a:pt x="509" y="1438"/>
                  </a:lnTo>
                  <a:lnTo>
                    <a:pt x="444" y="1422"/>
                  </a:lnTo>
                  <a:lnTo>
                    <a:pt x="444" y="1422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1847"/>
            <p:cNvSpPr>
              <a:spLocks/>
            </p:cNvSpPr>
            <p:nvPr/>
          </p:nvSpPr>
          <p:spPr bwMode="auto">
            <a:xfrm>
              <a:off x="6016568" y="7908573"/>
              <a:ext cx="127618" cy="201502"/>
            </a:xfrm>
            <a:custGeom>
              <a:avLst/>
              <a:gdLst>
                <a:gd name="T0" fmla="*/ 208 w 266"/>
                <a:gd name="T1" fmla="*/ 410 h 420"/>
                <a:gd name="T2" fmla="*/ 185 w 266"/>
                <a:gd name="T3" fmla="*/ 390 h 420"/>
                <a:gd name="T4" fmla="*/ 161 w 266"/>
                <a:gd name="T5" fmla="*/ 364 h 420"/>
                <a:gd name="T6" fmla="*/ 144 w 266"/>
                <a:gd name="T7" fmla="*/ 337 h 420"/>
                <a:gd name="T8" fmla="*/ 137 w 266"/>
                <a:gd name="T9" fmla="*/ 322 h 420"/>
                <a:gd name="T10" fmla="*/ 137 w 266"/>
                <a:gd name="T11" fmla="*/ 317 h 420"/>
                <a:gd name="T12" fmla="*/ 134 w 266"/>
                <a:gd name="T13" fmla="*/ 306 h 420"/>
                <a:gd name="T14" fmla="*/ 124 w 266"/>
                <a:gd name="T15" fmla="*/ 299 h 420"/>
                <a:gd name="T16" fmla="*/ 119 w 266"/>
                <a:gd name="T17" fmla="*/ 297 h 420"/>
                <a:gd name="T18" fmla="*/ 111 w 266"/>
                <a:gd name="T19" fmla="*/ 288 h 420"/>
                <a:gd name="T20" fmla="*/ 103 w 266"/>
                <a:gd name="T21" fmla="*/ 276 h 420"/>
                <a:gd name="T22" fmla="*/ 95 w 266"/>
                <a:gd name="T23" fmla="*/ 250 h 420"/>
                <a:gd name="T24" fmla="*/ 93 w 266"/>
                <a:gd name="T25" fmla="*/ 243 h 420"/>
                <a:gd name="T26" fmla="*/ 82 w 266"/>
                <a:gd name="T27" fmla="*/ 221 h 420"/>
                <a:gd name="T28" fmla="*/ 73 w 266"/>
                <a:gd name="T29" fmla="*/ 204 h 420"/>
                <a:gd name="T30" fmla="*/ 64 w 266"/>
                <a:gd name="T31" fmla="*/ 186 h 420"/>
                <a:gd name="T32" fmla="*/ 39 w 266"/>
                <a:gd name="T33" fmla="*/ 136 h 420"/>
                <a:gd name="T34" fmla="*/ 31 w 266"/>
                <a:gd name="T35" fmla="*/ 121 h 420"/>
                <a:gd name="T36" fmla="*/ 19 w 266"/>
                <a:gd name="T37" fmla="*/ 92 h 420"/>
                <a:gd name="T38" fmla="*/ 16 w 266"/>
                <a:gd name="T39" fmla="*/ 78 h 420"/>
                <a:gd name="T40" fmla="*/ 3 w 266"/>
                <a:gd name="T41" fmla="*/ 36 h 420"/>
                <a:gd name="T42" fmla="*/ 1 w 266"/>
                <a:gd name="T43" fmla="*/ 28 h 420"/>
                <a:gd name="T44" fmla="*/ 0 w 266"/>
                <a:gd name="T45" fmla="*/ 22 h 420"/>
                <a:gd name="T46" fmla="*/ 3 w 266"/>
                <a:gd name="T47" fmla="*/ 18 h 420"/>
                <a:gd name="T48" fmla="*/ 11 w 266"/>
                <a:gd name="T49" fmla="*/ 11 h 420"/>
                <a:gd name="T50" fmla="*/ 23 w 266"/>
                <a:gd name="T51" fmla="*/ 3 h 420"/>
                <a:gd name="T52" fmla="*/ 33 w 266"/>
                <a:gd name="T53" fmla="*/ 0 h 420"/>
                <a:gd name="T54" fmla="*/ 37 w 266"/>
                <a:gd name="T55" fmla="*/ 1 h 420"/>
                <a:gd name="T56" fmla="*/ 50 w 266"/>
                <a:gd name="T57" fmla="*/ 10 h 420"/>
                <a:gd name="T58" fmla="*/ 82 w 266"/>
                <a:gd name="T59" fmla="*/ 42 h 420"/>
                <a:gd name="T60" fmla="*/ 111 w 266"/>
                <a:gd name="T61" fmla="*/ 75 h 420"/>
                <a:gd name="T62" fmla="*/ 139 w 266"/>
                <a:gd name="T63" fmla="*/ 107 h 420"/>
                <a:gd name="T64" fmla="*/ 159 w 266"/>
                <a:gd name="T65" fmla="*/ 133 h 420"/>
                <a:gd name="T66" fmla="*/ 177 w 266"/>
                <a:gd name="T67" fmla="*/ 155 h 420"/>
                <a:gd name="T68" fmla="*/ 182 w 266"/>
                <a:gd name="T69" fmla="*/ 165 h 420"/>
                <a:gd name="T70" fmla="*/ 193 w 266"/>
                <a:gd name="T71" fmla="*/ 203 h 420"/>
                <a:gd name="T72" fmla="*/ 197 w 266"/>
                <a:gd name="T73" fmla="*/ 224 h 420"/>
                <a:gd name="T74" fmla="*/ 201 w 266"/>
                <a:gd name="T75" fmla="*/ 247 h 420"/>
                <a:gd name="T76" fmla="*/ 210 w 266"/>
                <a:gd name="T77" fmla="*/ 265 h 420"/>
                <a:gd name="T78" fmla="*/ 222 w 266"/>
                <a:gd name="T79" fmla="*/ 282 h 420"/>
                <a:gd name="T80" fmla="*/ 242 w 266"/>
                <a:gd name="T81" fmla="*/ 310 h 420"/>
                <a:gd name="T82" fmla="*/ 249 w 266"/>
                <a:gd name="T83" fmla="*/ 326 h 420"/>
                <a:gd name="T84" fmla="*/ 254 w 266"/>
                <a:gd name="T85" fmla="*/ 355 h 420"/>
                <a:gd name="T86" fmla="*/ 257 w 266"/>
                <a:gd name="T87" fmla="*/ 378 h 420"/>
                <a:gd name="T88" fmla="*/ 263 w 266"/>
                <a:gd name="T89" fmla="*/ 398 h 420"/>
                <a:gd name="T90" fmla="*/ 266 w 266"/>
                <a:gd name="T91" fmla="*/ 414 h 420"/>
                <a:gd name="T92" fmla="*/ 266 w 266"/>
                <a:gd name="T93" fmla="*/ 417 h 420"/>
                <a:gd name="T94" fmla="*/ 256 w 266"/>
                <a:gd name="T95" fmla="*/ 420 h 420"/>
                <a:gd name="T96" fmla="*/ 240 w 266"/>
                <a:gd name="T97" fmla="*/ 420 h 420"/>
                <a:gd name="T98" fmla="*/ 222 w 266"/>
                <a:gd name="T99" fmla="*/ 415 h 420"/>
                <a:gd name="T100" fmla="*/ 208 w 266"/>
                <a:gd name="T101" fmla="*/ 41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6" h="420">
                  <a:moveTo>
                    <a:pt x="208" y="410"/>
                  </a:moveTo>
                  <a:lnTo>
                    <a:pt x="208" y="410"/>
                  </a:lnTo>
                  <a:lnTo>
                    <a:pt x="197" y="401"/>
                  </a:lnTo>
                  <a:lnTo>
                    <a:pt x="185" y="390"/>
                  </a:lnTo>
                  <a:lnTo>
                    <a:pt x="172" y="378"/>
                  </a:lnTo>
                  <a:lnTo>
                    <a:pt x="161" y="364"/>
                  </a:lnTo>
                  <a:lnTo>
                    <a:pt x="151" y="350"/>
                  </a:lnTo>
                  <a:lnTo>
                    <a:pt x="144" y="337"/>
                  </a:lnTo>
                  <a:lnTo>
                    <a:pt x="139" y="326"/>
                  </a:lnTo>
                  <a:lnTo>
                    <a:pt x="137" y="322"/>
                  </a:lnTo>
                  <a:lnTo>
                    <a:pt x="137" y="317"/>
                  </a:lnTo>
                  <a:lnTo>
                    <a:pt x="137" y="317"/>
                  </a:lnTo>
                  <a:lnTo>
                    <a:pt x="136" y="310"/>
                  </a:lnTo>
                  <a:lnTo>
                    <a:pt x="134" y="306"/>
                  </a:lnTo>
                  <a:lnTo>
                    <a:pt x="130" y="302"/>
                  </a:lnTo>
                  <a:lnTo>
                    <a:pt x="124" y="299"/>
                  </a:lnTo>
                  <a:lnTo>
                    <a:pt x="124" y="299"/>
                  </a:lnTo>
                  <a:lnTo>
                    <a:pt x="119" y="297"/>
                  </a:lnTo>
                  <a:lnTo>
                    <a:pt x="115" y="293"/>
                  </a:lnTo>
                  <a:lnTo>
                    <a:pt x="111" y="288"/>
                  </a:lnTo>
                  <a:lnTo>
                    <a:pt x="107" y="283"/>
                  </a:lnTo>
                  <a:lnTo>
                    <a:pt x="103" y="276"/>
                  </a:lnTo>
                  <a:lnTo>
                    <a:pt x="101" y="268"/>
                  </a:lnTo>
                  <a:lnTo>
                    <a:pt x="95" y="250"/>
                  </a:lnTo>
                  <a:lnTo>
                    <a:pt x="95" y="250"/>
                  </a:lnTo>
                  <a:lnTo>
                    <a:pt x="93" y="243"/>
                  </a:lnTo>
                  <a:lnTo>
                    <a:pt x="90" y="235"/>
                  </a:lnTo>
                  <a:lnTo>
                    <a:pt x="82" y="221"/>
                  </a:lnTo>
                  <a:lnTo>
                    <a:pt x="82" y="221"/>
                  </a:lnTo>
                  <a:lnTo>
                    <a:pt x="73" y="204"/>
                  </a:lnTo>
                  <a:lnTo>
                    <a:pt x="64" y="186"/>
                  </a:lnTo>
                  <a:lnTo>
                    <a:pt x="64" y="186"/>
                  </a:lnTo>
                  <a:lnTo>
                    <a:pt x="54" y="162"/>
                  </a:lnTo>
                  <a:lnTo>
                    <a:pt x="39" y="136"/>
                  </a:lnTo>
                  <a:lnTo>
                    <a:pt x="39" y="136"/>
                  </a:lnTo>
                  <a:lnTo>
                    <a:pt x="31" y="121"/>
                  </a:lnTo>
                  <a:lnTo>
                    <a:pt x="24" y="106"/>
                  </a:lnTo>
                  <a:lnTo>
                    <a:pt x="19" y="92"/>
                  </a:lnTo>
                  <a:lnTo>
                    <a:pt x="16" y="78"/>
                  </a:lnTo>
                  <a:lnTo>
                    <a:pt x="16" y="78"/>
                  </a:lnTo>
                  <a:lnTo>
                    <a:pt x="10" y="54"/>
                  </a:lnTo>
                  <a:lnTo>
                    <a:pt x="3" y="36"/>
                  </a:lnTo>
                  <a:lnTo>
                    <a:pt x="3" y="36"/>
                  </a:lnTo>
                  <a:lnTo>
                    <a:pt x="1" y="28"/>
                  </a:lnTo>
                  <a:lnTo>
                    <a:pt x="0" y="24"/>
                  </a:lnTo>
                  <a:lnTo>
                    <a:pt x="0" y="22"/>
                  </a:lnTo>
                  <a:lnTo>
                    <a:pt x="1" y="20"/>
                  </a:lnTo>
                  <a:lnTo>
                    <a:pt x="3" y="18"/>
                  </a:lnTo>
                  <a:lnTo>
                    <a:pt x="11" y="11"/>
                  </a:lnTo>
                  <a:lnTo>
                    <a:pt x="11" y="11"/>
                  </a:lnTo>
                  <a:lnTo>
                    <a:pt x="17" y="7"/>
                  </a:lnTo>
                  <a:lnTo>
                    <a:pt x="23" y="3"/>
                  </a:lnTo>
                  <a:lnTo>
                    <a:pt x="29" y="1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7" y="1"/>
                  </a:lnTo>
                  <a:lnTo>
                    <a:pt x="42" y="4"/>
                  </a:lnTo>
                  <a:lnTo>
                    <a:pt x="50" y="10"/>
                  </a:lnTo>
                  <a:lnTo>
                    <a:pt x="59" y="19"/>
                  </a:lnTo>
                  <a:lnTo>
                    <a:pt x="82" y="42"/>
                  </a:lnTo>
                  <a:lnTo>
                    <a:pt x="111" y="75"/>
                  </a:lnTo>
                  <a:lnTo>
                    <a:pt x="111" y="75"/>
                  </a:lnTo>
                  <a:lnTo>
                    <a:pt x="139" y="107"/>
                  </a:lnTo>
                  <a:lnTo>
                    <a:pt x="139" y="107"/>
                  </a:lnTo>
                  <a:lnTo>
                    <a:pt x="159" y="133"/>
                  </a:lnTo>
                  <a:lnTo>
                    <a:pt x="159" y="133"/>
                  </a:lnTo>
                  <a:lnTo>
                    <a:pt x="177" y="155"/>
                  </a:lnTo>
                  <a:lnTo>
                    <a:pt x="177" y="155"/>
                  </a:lnTo>
                  <a:lnTo>
                    <a:pt x="179" y="158"/>
                  </a:lnTo>
                  <a:lnTo>
                    <a:pt x="182" y="165"/>
                  </a:lnTo>
                  <a:lnTo>
                    <a:pt x="188" y="182"/>
                  </a:lnTo>
                  <a:lnTo>
                    <a:pt x="193" y="203"/>
                  </a:lnTo>
                  <a:lnTo>
                    <a:pt x="197" y="224"/>
                  </a:lnTo>
                  <a:lnTo>
                    <a:pt x="197" y="224"/>
                  </a:lnTo>
                  <a:lnTo>
                    <a:pt x="199" y="241"/>
                  </a:lnTo>
                  <a:lnTo>
                    <a:pt x="201" y="247"/>
                  </a:lnTo>
                  <a:lnTo>
                    <a:pt x="203" y="253"/>
                  </a:lnTo>
                  <a:lnTo>
                    <a:pt x="210" y="265"/>
                  </a:lnTo>
                  <a:lnTo>
                    <a:pt x="222" y="282"/>
                  </a:lnTo>
                  <a:lnTo>
                    <a:pt x="222" y="282"/>
                  </a:lnTo>
                  <a:lnTo>
                    <a:pt x="236" y="303"/>
                  </a:lnTo>
                  <a:lnTo>
                    <a:pt x="242" y="310"/>
                  </a:lnTo>
                  <a:lnTo>
                    <a:pt x="245" y="318"/>
                  </a:lnTo>
                  <a:lnTo>
                    <a:pt x="249" y="326"/>
                  </a:lnTo>
                  <a:lnTo>
                    <a:pt x="251" y="334"/>
                  </a:lnTo>
                  <a:lnTo>
                    <a:pt x="254" y="355"/>
                  </a:lnTo>
                  <a:lnTo>
                    <a:pt x="254" y="355"/>
                  </a:lnTo>
                  <a:lnTo>
                    <a:pt x="257" y="378"/>
                  </a:lnTo>
                  <a:lnTo>
                    <a:pt x="263" y="398"/>
                  </a:lnTo>
                  <a:lnTo>
                    <a:pt x="263" y="398"/>
                  </a:lnTo>
                  <a:lnTo>
                    <a:pt x="266" y="410"/>
                  </a:lnTo>
                  <a:lnTo>
                    <a:pt x="266" y="414"/>
                  </a:lnTo>
                  <a:lnTo>
                    <a:pt x="266" y="417"/>
                  </a:lnTo>
                  <a:lnTo>
                    <a:pt x="266" y="417"/>
                  </a:lnTo>
                  <a:lnTo>
                    <a:pt x="262" y="419"/>
                  </a:lnTo>
                  <a:lnTo>
                    <a:pt x="256" y="420"/>
                  </a:lnTo>
                  <a:lnTo>
                    <a:pt x="249" y="420"/>
                  </a:lnTo>
                  <a:lnTo>
                    <a:pt x="240" y="420"/>
                  </a:lnTo>
                  <a:lnTo>
                    <a:pt x="231" y="418"/>
                  </a:lnTo>
                  <a:lnTo>
                    <a:pt x="222" y="415"/>
                  </a:lnTo>
                  <a:lnTo>
                    <a:pt x="214" y="413"/>
                  </a:lnTo>
                  <a:lnTo>
                    <a:pt x="208" y="410"/>
                  </a:lnTo>
                  <a:lnTo>
                    <a:pt x="208" y="410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1848"/>
            <p:cNvSpPr>
              <a:spLocks/>
            </p:cNvSpPr>
            <p:nvPr/>
          </p:nvSpPr>
          <p:spPr bwMode="auto">
            <a:xfrm>
              <a:off x="5989701" y="7278159"/>
              <a:ext cx="477369" cy="907241"/>
            </a:xfrm>
            <a:custGeom>
              <a:avLst/>
              <a:gdLst>
                <a:gd name="T0" fmla="*/ 635 w 995"/>
                <a:gd name="T1" fmla="*/ 1778 h 1891"/>
                <a:gd name="T2" fmla="*/ 353 w 995"/>
                <a:gd name="T3" fmla="*/ 1671 h 1891"/>
                <a:gd name="T4" fmla="*/ 343 w 995"/>
                <a:gd name="T5" fmla="*/ 1644 h 1891"/>
                <a:gd name="T6" fmla="*/ 318 w 995"/>
                <a:gd name="T7" fmla="*/ 1606 h 1891"/>
                <a:gd name="T8" fmla="*/ 298 w 995"/>
                <a:gd name="T9" fmla="*/ 1573 h 1891"/>
                <a:gd name="T10" fmla="*/ 283 w 995"/>
                <a:gd name="T11" fmla="*/ 1561 h 1891"/>
                <a:gd name="T12" fmla="*/ 266 w 995"/>
                <a:gd name="T13" fmla="*/ 1526 h 1891"/>
                <a:gd name="T14" fmla="*/ 238 w 995"/>
                <a:gd name="T15" fmla="*/ 1459 h 1891"/>
                <a:gd name="T16" fmla="*/ 201 w 995"/>
                <a:gd name="T17" fmla="*/ 1414 h 1891"/>
                <a:gd name="T18" fmla="*/ 201 w 995"/>
                <a:gd name="T19" fmla="*/ 1376 h 1891"/>
                <a:gd name="T20" fmla="*/ 188 w 995"/>
                <a:gd name="T21" fmla="*/ 1368 h 1891"/>
                <a:gd name="T22" fmla="*/ 157 w 995"/>
                <a:gd name="T23" fmla="*/ 1347 h 1891"/>
                <a:gd name="T24" fmla="*/ 142 w 995"/>
                <a:gd name="T25" fmla="*/ 1321 h 1891"/>
                <a:gd name="T26" fmla="*/ 141 w 995"/>
                <a:gd name="T27" fmla="*/ 1222 h 1891"/>
                <a:gd name="T28" fmla="*/ 161 w 995"/>
                <a:gd name="T29" fmla="*/ 1195 h 1891"/>
                <a:gd name="T30" fmla="*/ 162 w 995"/>
                <a:gd name="T31" fmla="*/ 1176 h 1891"/>
                <a:gd name="T32" fmla="*/ 153 w 995"/>
                <a:gd name="T33" fmla="*/ 1126 h 1891"/>
                <a:gd name="T34" fmla="*/ 125 w 995"/>
                <a:gd name="T35" fmla="*/ 1074 h 1891"/>
                <a:gd name="T36" fmla="*/ 132 w 995"/>
                <a:gd name="T37" fmla="*/ 1043 h 1891"/>
                <a:gd name="T38" fmla="*/ 142 w 995"/>
                <a:gd name="T39" fmla="*/ 1024 h 1891"/>
                <a:gd name="T40" fmla="*/ 122 w 995"/>
                <a:gd name="T41" fmla="*/ 968 h 1891"/>
                <a:gd name="T42" fmla="*/ 123 w 995"/>
                <a:gd name="T43" fmla="*/ 862 h 1891"/>
                <a:gd name="T44" fmla="*/ 147 w 995"/>
                <a:gd name="T45" fmla="*/ 839 h 1891"/>
                <a:gd name="T46" fmla="*/ 199 w 995"/>
                <a:gd name="T47" fmla="*/ 812 h 1891"/>
                <a:gd name="T48" fmla="*/ 224 w 995"/>
                <a:gd name="T49" fmla="*/ 778 h 1891"/>
                <a:gd name="T50" fmla="*/ 238 w 995"/>
                <a:gd name="T51" fmla="*/ 736 h 1891"/>
                <a:gd name="T52" fmla="*/ 263 w 995"/>
                <a:gd name="T53" fmla="*/ 694 h 1891"/>
                <a:gd name="T54" fmla="*/ 257 w 995"/>
                <a:gd name="T55" fmla="*/ 648 h 1891"/>
                <a:gd name="T56" fmla="*/ 223 w 995"/>
                <a:gd name="T57" fmla="*/ 600 h 1891"/>
                <a:gd name="T58" fmla="*/ 200 w 995"/>
                <a:gd name="T59" fmla="*/ 536 h 1891"/>
                <a:gd name="T60" fmla="*/ 217 w 995"/>
                <a:gd name="T61" fmla="*/ 433 h 1891"/>
                <a:gd name="T62" fmla="*/ 209 w 995"/>
                <a:gd name="T63" fmla="*/ 337 h 1891"/>
                <a:gd name="T64" fmla="*/ 194 w 995"/>
                <a:gd name="T65" fmla="*/ 231 h 1891"/>
                <a:gd name="T66" fmla="*/ 162 w 995"/>
                <a:gd name="T67" fmla="*/ 113 h 1891"/>
                <a:gd name="T68" fmla="*/ 120 w 995"/>
                <a:gd name="T69" fmla="*/ 95 h 1891"/>
                <a:gd name="T70" fmla="*/ 101 w 995"/>
                <a:gd name="T71" fmla="*/ 113 h 1891"/>
                <a:gd name="T72" fmla="*/ 27 w 995"/>
                <a:gd name="T73" fmla="*/ 147 h 1891"/>
                <a:gd name="T74" fmla="*/ 12 w 995"/>
                <a:gd name="T75" fmla="*/ 141 h 1891"/>
                <a:gd name="T76" fmla="*/ 11 w 995"/>
                <a:gd name="T77" fmla="*/ 68 h 1891"/>
                <a:gd name="T78" fmla="*/ 0 w 995"/>
                <a:gd name="T79" fmla="*/ 30 h 1891"/>
                <a:gd name="T80" fmla="*/ 7 w 995"/>
                <a:gd name="T81" fmla="*/ 0 h 1891"/>
                <a:gd name="T82" fmla="*/ 212 w 995"/>
                <a:gd name="T83" fmla="*/ 130 h 1891"/>
                <a:gd name="T84" fmla="*/ 544 w 995"/>
                <a:gd name="T85" fmla="*/ 324 h 1891"/>
                <a:gd name="T86" fmla="*/ 743 w 995"/>
                <a:gd name="T87" fmla="*/ 424 h 1891"/>
                <a:gd name="T88" fmla="*/ 994 w 995"/>
                <a:gd name="T89" fmla="*/ 527 h 1891"/>
                <a:gd name="T90" fmla="*/ 942 w 995"/>
                <a:gd name="T91" fmla="*/ 682 h 1891"/>
                <a:gd name="T92" fmla="*/ 766 w 995"/>
                <a:gd name="T93" fmla="*/ 1171 h 1891"/>
                <a:gd name="T94" fmla="*/ 752 w 995"/>
                <a:gd name="T95" fmla="*/ 1242 h 1891"/>
                <a:gd name="T96" fmla="*/ 743 w 995"/>
                <a:gd name="T97" fmla="*/ 1272 h 1891"/>
                <a:gd name="T98" fmla="*/ 760 w 995"/>
                <a:gd name="T99" fmla="*/ 1298 h 1891"/>
                <a:gd name="T100" fmla="*/ 804 w 995"/>
                <a:gd name="T101" fmla="*/ 1366 h 1891"/>
                <a:gd name="T102" fmla="*/ 820 w 995"/>
                <a:gd name="T103" fmla="*/ 1427 h 1891"/>
                <a:gd name="T104" fmla="*/ 838 w 995"/>
                <a:gd name="T105" fmla="*/ 1461 h 1891"/>
                <a:gd name="T106" fmla="*/ 857 w 995"/>
                <a:gd name="T107" fmla="*/ 1491 h 1891"/>
                <a:gd name="T108" fmla="*/ 874 w 995"/>
                <a:gd name="T109" fmla="*/ 1533 h 1891"/>
                <a:gd name="T110" fmla="*/ 901 w 995"/>
                <a:gd name="T111" fmla="*/ 1590 h 1891"/>
                <a:gd name="T112" fmla="*/ 949 w 995"/>
                <a:gd name="T113" fmla="*/ 1694 h 1891"/>
                <a:gd name="T114" fmla="*/ 960 w 995"/>
                <a:gd name="T115" fmla="*/ 1799 h 1891"/>
                <a:gd name="T116" fmla="*/ 959 w 995"/>
                <a:gd name="T117" fmla="*/ 1864 h 1891"/>
                <a:gd name="T118" fmla="*/ 970 w 995"/>
                <a:gd name="T119" fmla="*/ 1891 h 18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95" h="1891">
                  <a:moveTo>
                    <a:pt x="964" y="1891"/>
                  </a:moveTo>
                  <a:lnTo>
                    <a:pt x="964" y="1891"/>
                  </a:lnTo>
                  <a:lnTo>
                    <a:pt x="799" y="1839"/>
                  </a:lnTo>
                  <a:lnTo>
                    <a:pt x="799" y="1839"/>
                  </a:lnTo>
                  <a:lnTo>
                    <a:pt x="742" y="1819"/>
                  </a:lnTo>
                  <a:lnTo>
                    <a:pt x="635" y="1778"/>
                  </a:lnTo>
                  <a:lnTo>
                    <a:pt x="511" y="1732"/>
                  </a:lnTo>
                  <a:lnTo>
                    <a:pt x="410" y="1693"/>
                  </a:lnTo>
                  <a:lnTo>
                    <a:pt x="410" y="1693"/>
                  </a:lnTo>
                  <a:lnTo>
                    <a:pt x="363" y="1675"/>
                  </a:lnTo>
                  <a:lnTo>
                    <a:pt x="363" y="1675"/>
                  </a:lnTo>
                  <a:lnTo>
                    <a:pt x="353" y="1671"/>
                  </a:lnTo>
                  <a:lnTo>
                    <a:pt x="349" y="1668"/>
                  </a:lnTo>
                  <a:lnTo>
                    <a:pt x="347" y="1665"/>
                  </a:lnTo>
                  <a:lnTo>
                    <a:pt x="346" y="1661"/>
                  </a:lnTo>
                  <a:lnTo>
                    <a:pt x="344" y="1657"/>
                  </a:lnTo>
                  <a:lnTo>
                    <a:pt x="343" y="1644"/>
                  </a:lnTo>
                  <a:lnTo>
                    <a:pt x="343" y="1644"/>
                  </a:lnTo>
                  <a:lnTo>
                    <a:pt x="342" y="1637"/>
                  </a:lnTo>
                  <a:lnTo>
                    <a:pt x="341" y="1630"/>
                  </a:lnTo>
                  <a:lnTo>
                    <a:pt x="338" y="1624"/>
                  </a:lnTo>
                  <a:lnTo>
                    <a:pt x="333" y="1620"/>
                  </a:lnTo>
                  <a:lnTo>
                    <a:pt x="333" y="1620"/>
                  </a:lnTo>
                  <a:lnTo>
                    <a:pt x="318" y="1606"/>
                  </a:lnTo>
                  <a:lnTo>
                    <a:pt x="307" y="1595"/>
                  </a:lnTo>
                  <a:lnTo>
                    <a:pt x="301" y="1586"/>
                  </a:lnTo>
                  <a:lnTo>
                    <a:pt x="299" y="1582"/>
                  </a:lnTo>
                  <a:lnTo>
                    <a:pt x="299" y="1579"/>
                  </a:lnTo>
                  <a:lnTo>
                    <a:pt x="299" y="1579"/>
                  </a:lnTo>
                  <a:lnTo>
                    <a:pt x="298" y="1573"/>
                  </a:lnTo>
                  <a:lnTo>
                    <a:pt x="297" y="1570"/>
                  </a:lnTo>
                  <a:lnTo>
                    <a:pt x="295" y="1570"/>
                  </a:lnTo>
                  <a:lnTo>
                    <a:pt x="295" y="1570"/>
                  </a:lnTo>
                  <a:lnTo>
                    <a:pt x="291" y="1569"/>
                  </a:lnTo>
                  <a:lnTo>
                    <a:pt x="287" y="1566"/>
                  </a:lnTo>
                  <a:lnTo>
                    <a:pt x="283" y="1561"/>
                  </a:lnTo>
                  <a:lnTo>
                    <a:pt x="278" y="1556"/>
                  </a:lnTo>
                  <a:lnTo>
                    <a:pt x="274" y="1549"/>
                  </a:lnTo>
                  <a:lnTo>
                    <a:pt x="270" y="1542"/>
                  </a:lnTo>
                  <a:lnTo>
                    <a:pt x="268" y="1534"/>
                  </a:lnTo>
                  <a:lnTo>
                    <a:pt x="266" y="1526"/>
                  </a:lnTo>
                  <a:lnTo>
                    <a:pt x="266" y="1526"/>
                  </a:lnTo>
                  <a:lnTo>
                    <a:pt x="264" y="1514"/>
                  </a:lnTo>
                  <a:lnTo>
                    <a:pt x="262" y="1502"/>
                  </a:lnTo>
                  <a:lnTo>
                    <a:pt x="257" y="1491"/>
                  </a:lnTo>
                  <a:lnTo>
                    <a:pt x="252" y="1480"/>
                  </a:lnTo>
                  <a:lnTo>
                    <a:pt x="246" y="1469"/>
                  </a:lnTo>
                  <a:lnTo>
                    <a:pt x="238" y="1459"/>
                  </a:lnTo>
                  <a:lnTo>
                    <a:pt x="231" y="1448"/>
                  </a:lnTo>
                  <a:lnTo>
                    <a:pt x="221" y="1438"/>
                  </a:lnTo>
                  <a:lnTo>
                    <a:pt x="221" y="1438"/>
                  </a:lnTo>
                  <a:lnTo>
                    <a:pt x="207" y="1423"/>
                  </a:lnTo>
                  <a:lnTo>
                    <a:pt x="203" y="1419"/>
                  </a:lnTo>
                  <a:lnTo>
                    <a:pt x="201" y="1414"/>
                  </a:lnTo>
                  <a:lnTo>
                    <a:pt x="200" y="1410"/>
                  </a:lnTo>
                  <a:lnTo>
                    <a:pt x="199" y="1406"/>
                  </a:lnTo>
                  <a:lnTo>
                    <a:pt x="200" y="1392"/>
                  </a:lnTo>
                  <a:lnTo>
                    <a:pt x="200" y="1392"/>
                  </a:lnTo>
                  <a:lnTo>
                    <a:pt x="201" y="1382"/>
                  </a:lnTo>
                  <a:lnTo>
                    <a:pt x="201" y="1376"/>
                  </a:lnTo>
                  <a:lnTo>
                    <a:pt x="200" y="1372"/>
                  </a:lnTo>
                  <a:lnTo>
                    <a:pt x="196" y="1371"/>
                  </a:lnTo>
                  <a:lnTo>
                    <a:pt x="196" y="1371"/>
                  </a:lnTo>
                  <a:lnTo>
                    <a:pt x="191" y="1370"/>
                  </a:lnTo>
                  <a:lnTo>
                    <a:pt x="189" y="1369"/>
                  </a:lnTo>
                  <a:lnTo>
                    <a:pt x="188" y="1368"/>
                  </a:lnTo>
                  <a:lnTo>
                    <a:pt x="188" y="1368"/>
                  </a:lnTo>
                  <a:lnTo>
                    <a:pt x="185" y="1366"/>
                  </a:lnTo>
                  <a:lnTo>
                    <a:pt x="181" y="1361"/>
                  </a:lnTo>
                  <a:lnTo>
                    <a:pt x="165" y="1353"/>
                  </a:lnTo>
                  <a:lnTo>
                    <a:pt x="165" y="1353"/>
                  </a:lnTo>
                  <a:lnTo>
                    <a:pt x="157" y="1347"/>
                  </a:lnTo>
                  <a:lnTo>
                    <a:pt x="150" y="1342"/>
                  </a:lnTo>
                  <a:lnTo>
                    <a:pt x="146" y="1337"/>
                  </a:lnTo>
                  <a:lnTo>
                    <a:pt x="144" y="1335"/>
                  </a:lnTo>
                  <a:lnTo>
                    <a:pt x="144" y="1335"/>
                  </a:lnTo>
                  <a:lnTo>
                    <a:pt x="142" y="1321"/>
                  </a:lnTo>
                  <a:lnTo>
                    <a:pt x="142" y="1321"/>
                  </a:lnTo>
                  <a:lnTo>
                    <a:pt x="140" y="1312"/>
                  </a:lnTo>
                  <a:lnTo>
                    <a:pt x="140" y="1300"/>
                  </a:lnTo>
                  <a:lnTo>
                    <a:pt x="140" y="1253"/>
                  </a:lnTo>
                  <a:lnTo>
                    <a:pt x="140" y="1253"/>
                  </a:lnTo>
                  <a:lnTo>
                    <a:pt x="140" y="1230"/>
                  </a:lnTo>
                  <a:lnTo>
                    <a:pt x="141" y="1222"/>
                  </a:lnTo>
                  <a:lnTo>
                    <a:pt x="142" y="1217"/>
                  </a:lnTo>
                  <a:lnTo>
                    <a:pt x="143" y="1212"/>
                  </a:lnTo>
                  <a:lnTo>
                    <a:pt x="147" y="1208"/>
                  </a:lnTo>
                  <a:lnTo>
                    <a:pt x="153" y="1201"/>
                  </a:lnTo>
                  <a:lnTo>
                    <a:pt x="153" y="1201"/>
                  </a:lnTo>
                  <a:lnTo>
                    <a:pt x="161" y="1195"/>
                  </a:lnTo>
                  <a:lnTo>
                    <a:pt x="163" y="1192"/>
                  </a:lnTo>
                  <a:lnTo>
                    <a:pt x="164" y="1189"/>
                  </a:lnTo>
                  <a:lnTo>
                    <a:pt x="164" y="1187"/>
                  </a:lnTo>
                  <a:lnTo>
                    <a:pt x="164" y="1184"/>
                  </a:lnTo>
                  <a:lnTo>
                    <a:pt x="162" y="1176"/>
                  </a:lnTo>
                  <a:lnTo>
                    <a:pt x="162" y="1176"/>
                  </a:lnTo>
                  <a:lnTo>
                    <a:pt x="161" y="1169"/>
                  </a:lnTo>
                  <a:lnTo>
                    <a:pt x="159" y="1161"/>
                  </a:lnTo>
                  <a:lnTo>
                    <a:pt x="158" y="1145"/>
                  </a:lnTo>
                  <a:lnTo>
                    <a:pt x="158" y="1145"/>
                  </a:lnTo>
                  <a:lnTo>
                    <a:pt x="157" y="1135"/>
                  </a:lnTo>
                  <a:lnTo>
                    <a:pt x="153" y="1126"/>
                  </a:lnTo>
                  <a:lnTo>
                    <a:pt x="148" y="1115"/>
                  </a:lnTo>
                  <a:lnTo>
                    <a:pt x="140" y="1102"/>
                  </a:lnTo>
                  <a:lnTo>
                    <a:pt x="140" y="1102"/>
                  </a:lnTo>
                  <a:lnTo>
                    <a:pt x="131" y="1088"/>
                  </a:lnTo>
                  <a:lnTo>
                    <a:pt x="126" y="1079"/>
                  </a:lnTo>
                  <a:lnTo>
                    <a:pt x="125" y="1074"/>
                  </a:lnTo>
                  <a:lnTo>
                    <a:pt x="123" y="1070"/>
                  </a:lnTo>
                  <a:lnTo>
                    <a:pt x="125" y="1061"/>
                  </a:lnTo>
                  <a:lnTo>
                    <a:pt x="125" y="1061"/>
                  </a:lnTo>
                  <a:lnTo>
                    <a:pt x="126" y="1055"/>
                  </a:lnTo>
                  <a:lnTo>
                    <a:pt x="129" y="1049"/>
                  </a:lnTo>
                  <a:lnTo>
                    <a:pt x="132" y="1043"/>
                  </a:lnTo>
                  <a:lnTo>
                    <a:pt x="136" y="1039"/>
                  </a:lnTo>
                  <a:lnTo>
                    <a:pt x="136" y="1039"/>
                  </a:lnTo>
                  <a:lnTo>
                    <a:pt x="139" y="1035"/>
                  </a:lnTo>
                  <a:lnTo>
                    <a:pt x="141" y="1032"/>
                  </a:lnTo>
                  <a:lnTo>
                    <a:pt x="142" y="1029"/>
                  </a:lnTo>
                  <a:lnTo>
                    <a:pt x="142" y="1024"/>
                  </a:lnTo>
                  <a:lnTo>
                    <a:pt x="141" y="1019"/>
                  </a:lnTo>
                  <a:lnTo>
                    <a:pt x="139" y="1012"/>
                  </a:lnTo>
                  <a:lnTo>
                    <a:pt x="130" y="993"/>
                  </a:lnTo>
                  <a:lnTo>
                    <a:pt x="130" y="993"/>
                  </a:lnTo>
                  <a:lnTo>
                    <a:pt x="125" y="982"/>
                  </a:lnTo>
                  <a:lnTo>
                    <a:pt x="122" y="968"/>
                  </a:lnTo>
                  <a:lnTo>
                    <a:pt x="121" y="948"/>
                  </a:lnTo>
                  <a:lnTo>
                    <a:pt x="121" y="918"/>
                  </a:lnTo>
                  <a:lnTo>
                    <a:pt x="121" y="918"/>
                  </a:lnTo>
                  <a:lnTo>
                    <a:pt x="121" y="886"/>
                  </a:lnTo>
                  <a:lnTo>
                    <a:pt x="122" y="867"/>
                  </a:lnTo>
                  <a:lnTo>
                    <a:pt x="123" y="862"/>
                  </a:lnTo>
                  <a:lnTo>
                    <a:pt x="126" y="857"/>
                  </a:lnTo>
                  <a:lnTo>
                    <a:pt x="129" y="853"/>
                  </a:lnTo>
                  <a:lnTo>
                    <a:pt x="132" y="850"/>
                  </a:lnTo>
                  <a:lnTo>
                    <a:pt x="132" y="850"/>
                  </a:lnTo>
                  <a:lnTo>
                    <a:pt x="139" y="844"/>
                  </a:lnTo>
                  <a:lnTo>
                    <a:pt x="147" y="839"/>
                  </a:lnTo>
                  <a:lnTo>
                    <a:pt x="157" y="834"/>
                  </a:lnTo>
                  <a:lnTo>
                    <a:pt x="167" y="830"/>
                  </a:lnTo>
                  <a:lnTo>
                    <a:pt x="167" y="830"/>
                  </a:lnTo>
                  <a:lnTo>
                    <a:pt x="179" y="824"/>
                  </a:lnTo>
                  <a:lnTo>
                    <a:pt x="190" y="819"/>
                  </a:lnTo>
                  <a:lnTo>
                    <a:pt x="199" y="812"/>
                  </a:lnTo>
                  <a:lnTo>
                    <a:pt x="207" y="806"/>
                  </a:lnTo>
                  <a:lnTo>
                    <a:pt x="214" y="799"/>
                  </a:lnTo>
                  <a:lnTo>
                    <a:pt x="220" y="791"/>
                  </a:lnTo>
                  <a:lnTo>
                    <a:pt x="223" y="785"/>
                  </a:lnTo>
                  <a:lnTo>
                    <a:pt x="224" y="778"/>
                  </a:lnTo>
                  <a:lnTo>
                    <a:pt x="224" y="778"/>
                  </a:lnTo>
                  <a:lnTo>
                    <a:pt x="224" y="771"/>
                  </a:lnTo>
                  <a:lnTo>
                    <a:pt x="225" y="765"/>
                  </a:lnTo>
                  <a:lnTo>
                    <a:pt x="227" y="757"/>
                  </a:lnTo>
                  <a:lnTo>
                    <a:pt x="231" y="750"/>
                  </a:lnTo>
                  <a:lnTo>
                    <a:pt x="234" y="743"/>
                  </a:lnTo>
                  <a:lnTo>
                    <a:pt x="238" y="736"/>
                  </a:lnTo>
                  <a:lnTo>
                    <a:pt x="249" y="722"/>
                  </a:lnTo>
                  <a:lnTo>
                    <a:pt x="249" y="722"/>
                  </a:lnTo>
                  <a:lnTo>
                    <a:pt x="257" y="713"/>
                  </a:lnTo>
                  <a:lnTo>
                    <a:pt x="259" y="708"/>
                  </a:lnTo>
                  <a:lnTo>
                    <a:pt x="262" y="705"/>
                  </a:lnTo>
                  <a:lnTo>
                    <a:pt x="263" y="694"/>
                  </a:lnTo>
                  <a:lnTo>
                    <a:pt x="264" y="680"/>
                  </a:lnTo>
                  <a:lnTo>
                    <a:pt x="264" y="680"/>
                  </a:lnTo>
                  <a:lnTo>
                    <a:pt x="263" y="664"/>
                  </a:lnTo>
                  <a:lnTo>
                    <a:pt x="262" y="654"/>
                  </a:lnTo>
                  <a:lnTo>
                    <a:pt x="259" y="651"/>
                  </a:lnTo>
                  <a:lnTo>
                    <a:pt x="257" y="648"/>
                  </a:lnTo>
                  <a:lnTo>
                    <a:pt x="251" y="641"/>
                  </a:lnTo>
                  <a:lnTo>
                    <a:pt x="251" y="641"/>
                  </a:lnTo>
                  <a:lnTo>
                    <a:pt x="244" y="633"/>
                  </a:lnTo>
                  <a:lnTo>
                    <a:pt x="237" y="624"/>
                  </a:lnTo>
                  <a:lnTo>
                    <a:pt x="231" y="613"/>
                  </a:lnTo>
                  <a:lnTo>
                    <a:pt x="223" y="600"/>
                  </a:lnTo>
                  <a:lnTo>
                    <a:pt x="216" y="587"/>
                  </a:lnTo>
                  <a:lnTo>
                    <a:pt x="210" y="572"/>
                  </a:lnTo>
                  <a:lnTo>
                    <a:pt x="205" y="559"/>
                  </a:lnTo>
                  <a:lnTo>
                    <a:pt x="202" y="548"/>
                  </a:lnTo>
                  <a:lnTo>
                    <a:pt x="202" y="548"/>
                  </a:lnTo>
                  <a:lnTo>
                    <a:pt x="200" y="536"/>
                  </a:lnTo>
                  <a:lnTo>
                    <a:pt x="200" y="523"/>
                  </a:lnTo>
                  <a:lnTo>
                    <a:pt x="203" y="505"/>
                  </a:lnTo>
                  <a:lnTo>
                    <a:pt x="209" y="478"/>
                  </a:lnTo>
                  <a:lnTo>
                    <a:pt x="209" y="478"/>
                  </a:lnTo>
                  <a:lnTo>
                    <a:pt x="215" y="452"/>
                  </a:lnTo>
                  <a:lnTo>
                    <a:pt x="217" y="433"/>
                  </a:lnTo>
                  <a:lnTo>
                    <a:pt x="217" y="419"/>
                  </a:lnTo>
                  <a:lnTo>
                    <a:pt x="215" y="403"/>
                  </a:lnTo>
                  <a:lnTo>
                    <a:pt x="215" y="403"/>
                  </a:lnTo>
                  <a:lnTo>
                    <a:pt x="212" y="373"/>
                  </a:lnTo>
                  <a:lnTo>
                    <a:pt x="209" y="337"/>
                  </a:lnTo>
                  <a:lnTo>
                    <a:pt x="209" y="337"/>
                  </a:lnTo>
                  <a:lnTo>
                    <a:pt x="206" y="305"/>
                  </a:lnTo>
                  <a:lnTo>
                    <a:pt x="204" y="285"/>
                  </a:lnTo>
                  <a:lnTo>
                    <a:pt x="204" y="285"/>
                  </a:lnTo>
                  <a:lnTo>
                    <a:pt x="200" y="258"/>
                  </a:lnTo>
                  <a:lnTo>
                    <a:pt x="200" y="258"/>
                  </a:lnTo>
                  <a:lnTo>
                    <a:pt x="194" y="231"/>
                  </a:lnTo>
                  <a:lnTo>
                    <a:pt x="184" y="187"/>
                  </a:lnTo>
                  <a:lnTo>
                    <a:pt x="184" y="187"/>
                  </a:lnTo>
                  <a:lnTo>
                    <a:pt x="169" y="121"/>
                  </a:lnTo>
                  <a:lnTo>
                    <a:pt x="169" y="121"/>
                  </a:lnTo>
                  <a:lnTo>
                    <a:pt x="167" y="117"/>
                  </a:lnTo>
                  <a:lnTo>
                    <a:pt x="162" y="113"/>
                  </a:lnTo>
                  <a:lnTo>
                    <a:pt x="157" y="108"/>
                  </a:lnTo>
                  <a:lnTo>
                    <a:pt x="150" y="105"/>
                  </a:lnTo>
                  <a:lnTo>
                    <a:pt x="150" y="105"/>
                  </a:lnTo>
                  <a:lnTo>
                    <a:pt x="131" y="97"/>
                  </a:lnTo>
                  <a:lnTo>
                    <a:pt x="125" y="96"/>
                  </a:lnTo>
                  <a:lnTo>
                    <a:pt x="120" y="95"/>
                  </a:lnTo>
                  <a:lnTo>
                    <a:pt x="116" y="96"/>
                  </a:lnTo>
                  <a:lnTo>
                    <a:pt x="112" y="98"/>
                  </a:lnTo>
                  <a:lnTo>
                    <a:pt x="109" y="102"/>
                  </a:lnTo>
                  <a:lnTo>
                    <a:pt x="107" y="106"/>
                  </a:lnTo>
                  <a:lnTo>
                    <a:pt x="107" y="106"/>
                  </a:lnTo>
                  <a:lnTo>
                    <a:pt x="101" y="113"/>
                  </a:lnTo>
                  <a:lnTo>
                    <a:pt x="95" y="119"/>
                  </a:lnTo>
                  <a:lnTo>
                    <a:pt x="85" y="124"/>
                  </a:lnTo>
                  <a:lnTo>
                    <a:pt x="72" y="129"/>
                  </a:lnTo>
                  <a:lnTo>
                    <a:pt x="72" y="129"/>
                  </a:lnTo>
                  <a:lnTo>
                    <a:pt x="47" y="138"/>
                  </a:lnTo>
                  <a:lnTo>
                    <a:pt x="27" y="147"/>
                  </a:lnTo>
                  <a:lnTo>
                    <a:pt x="27" y="147"/>
                  </a:lnTo>
                  <a:lnTo>
                    <a:pt x="9" y="156"/>
                  </a:lnTo>
                  <a:lnTo>
                    <a:pt x="9" y="156"/>
                  </a:lnTo>
                  <a:lnTo>
                    <a:pt x="10" y="151"/>
                  </a:lnTo>
                  <a:lnTo>
                    <a:pt x="12" y="141"/>
                  </a:lnTo>
                  <a:lnTo>
                    <a:pt x="12" y="141"/>
                  </a:lnTo>
                  <a:lnTo>
                    <a:pt x="14" y="131"/>
                  </a:lnTo>
                  <a:lnTo>
                    <a:pt x="14" y="120"/>
                  </a:lnTo>
                  <a:lnTo>
                    <a:pt x="15" y="107"/>
                  </a:lnTo>
                  <a:lnTo>
                    <a:pt x="14" y="94"/>
                  </a:lnTo>
                  <a:lnTo>
                    <a:pt x="13" y="81"/>
                  </a:lnTo>
                  <a:lnTo>
                    <a:pt x="11" y="68"/>
                  </a:lnTo>
                  <a:lnTo>
                    <a:pt x="9" y="60"/>
                  </a:lnTo>
                  <a:lnTo>
                    <a:pt x="5" y="53"/>
                  </a:lnTo>
                  <a:lnTo>
                    <a:pt x="5" y="53"/>
                  </a:lnTo>
                  <a:lnTo>
                    <a:pt x="2" y="46"/>
                  </a:lnTo>
                  <a:lnTo>
                    <a:pt x="1" y="39"/>
                  </a:lnTo>
                  <a:lnTo>
                    <a:pt x="0" y="30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2" y="5"/>
                  </a:lnTo>
                  <a:lnTo>
                    <a:pt x="4" y="1"/>
                  </a:lnTo>
                  <a:lnTo>
                    <a:pt x="5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16" y="5"/>
                  </a:lnTo>
                  <a:lnTo>
                    <a:pt x="38" y="19"/>
                  </a:lnTo>
                  <a:lnTo>
                    <a:pt x="106" y="62"/>
                  </a:lnTo>
                  <a:lnTo>
                    <a:pt x="106" y="62"/>
                  </a:lnTo>
                  <a:lnTo>
                    <a:pt x="212" y="130"/>
                  </a:lnTo>
                  <a:lnTo>
                    <a:pt x="315" y="194"/>
                  </a:lnTo>
                  <a:lnTo>
                    <a:pt x="404" y="247"/>
                  </a:lnTo>
                  <a:lnTo>
                    <a:pt x="442" y="268"/>
                  </a:lnTo>
                  <a:lnTo>
                    <a:pt x="474" y="286"/>
                  </a:lnTo>
                  <a:lnTo>
                    <a:pt x="474" y="286"/>
                  </a:lnTo>
                  <a:lnTo>
                    <a:pt x="544" y="324"/>
                  </a:lnTo>
                  <a:lnTo>
                    <a:pt x="544" y="324"/>
                  </a:lnTo>
                  <a:lnTo>
                    <a:pt x="573" y="339"/>
                  </a:lnTo>
                  <a:lnTo>
                    <a:pt x="629" y="368"/>
                  </a:lnTo>
                  <a:lnTo>
                    <a:pt x="692" y="400"/>
                  </a:lnTo>
                  <a:lnTo>
                    <a:pt x="743" y="424"/>
                  </a:lnTo>
                  <a:lnTo>
                    <a:pt x="743" y="424"/>
                  </a:lnTo>
                  <a:lnTo>
                    <a:pt x="812" y="454"/>
                  </a:lnTo>
                  <a:lnTo>
                    <a:pt x="896" y="487"/>
                  </a:lnTo>
                  <a:lnTo>
                    <a:pt x="896" y="487"/>
                  </a:lnTo>
                  <a:lnTo>
                    <a:pt x="964" y="514"/>
                  </a:lnTo>
                  <a:lnTo>
                    <a:pt x="994" y="527"/>
                  </a:lnTo>
                  <a:lnTo>
                    <a:pt x="994" y="527"/>
                  </a:lnTo>
                  <a:lnTo>
                    <a:pt x="995" y="529"/>
                  </a:lnTo>
                  <a:lnTo>
                    <a:pt x="995" y="533"/>
                  </a:lnTo>
                  <a:lnTo>
                    <a:pt x="994" y="536"/>
                  </a:lnTo>
                  <a:lnTo>
                    <a:pt x="993" y="540"/>
                  </a:lnTo>
                  <a:lnTo>
                    <a:pt x="993" y="540"/>
                  </a:lnTo>
                  <a:lnTo>
                    <a:pt x="942" y="682"/>
                  </a:lnTo>
                  <a:lnTo>
                    <a:pt x="942" y="682"/>
                  </a:lnTo>
                  <a:lnTo>
                    <a:pt x="878" y="859"/>
                  </a:lnTo>
                  <a:lnTo>
                    <a:pt x="878" y="859"/>
                  </a:lnTo>
                  <a:lnTo>
                    <a:pt x="815" y="1030"/>
                  </a:lnTo>
                  <a:lnTo>
                    <a:pt x="778" y="1137"/>
                  </a:lnTo>
                  <a:lnTo>
                    <a:pt x="766" y="1171"/>
                  </a:lnTo>
                  <a:lnTo>
                    <a:pt x="759" y="1196"/>
                  </a:lnTo>
                  <a:lnTo>
                    <a:pt x="755" y="1212"/>
                  </a:lnTo>
                  <a:lnTo>
                    <a:pt x="754" y="1222"/>
                  </a:lnTo>
                  <a:lnTo>
                    <a:pt x="754" y="1222"/>
                  </a:lnTo>
                  <a:lnTo>
                    <a:pt x="753" y="1232"/>
                  </a:lnTo>
                  <a:lnTo>
                    <a:pt x="752" y="1242"/>
                  </a:lnTo>
                  <a:lnTo>
                    <a:pt x="750" y="1250"/>
                  </a:lnTo>
                  <a:lnTo>
                    <a:pt x="748" y="1255"/>
                  </a:lnTo>
                  <a:lnTo>
                    <a:pt x="748" y="1255"/>
                  </a:lnTo>
                  <a:lnTo>
                    <a:pt x="744" y="1260"/>
                  </a:lnTo>
                  <a:lnTo>
                    <a:pt x="743" y="1266"/>
                  </a:lnTo>
                  <a:lnTo>
                    <a:pt x="743" y="1272"/>
                  </a:lnTo>
                  <a:lnTo>
                    <a:pt x="744" y="1277"/>
                  </a:lnTo>
                  <a:lnTo>
                    <a:pt x="747" y="1283"/>
                  </a:lnTo>
                  <a:lnTo>
                    <a:pt x="750" y="1288"/>
                  </a:lnTo>
                  <a:lnTo>
                    <a:pt x="754" y="1294"/>
                  </a:lnTo>
                  <a:lnTo>
                    <a:pt x="760" y="1298"/>
                  </a:lnTo>
                  <a:lnTo>
                    <a:pt x="760" y="1298"/>
                  </a:lnTo>
                  <a:lnTo>
                    <a:pt x="768" y="1305"/>
                  </a:lnTo>
                  <a:lnTo>
                    <a:pt x="776" y="1314"/>
                  </a:lnTo>
                  <a:lnTo>
                    <a:pt x="784" y="1326"/>
                  </a:lnTo>
                  <a:lnTo>
                    <a:pt x="792" y="1338"/>
                  </a:lnTo>
                  <a:lnTo>
                    <a:pt x="799" y="1353"/>
                  </a:lnTo>
                  <a:lnTo>
                    <a:pt x="804" y="1366"/>
                  </a:lnTo>
                  <a:lnTo>
                    <a:pt x="808" y="1379"/>
                  </a:lnTo>
                  <a:lnTo>
                    <a:pt x="811" y="1392"/>
                  </a:lnTo>
                  <a:lnTo>
                    <a:pt x="811" y="1392"/>
                  </a:lnTo>
                  <a:lnTo>
                    <a:pt x="813" y="1405"/>
                  </a:lnTo>
                  <a:lnTo>
                    <a:pt x="815" y="1416"/>
                  </a:lnTo>
                  <a:lnTo>
                    <a:pt x="820" y="1427"/>
                  </a:lnTo>
                  <a:lnTo>
                    <a:pt x="825" y="1438"/>
                  </a:lnTo>
                  <a:lnTo>
                    <a:pt x="825" y="1438"/>
                  </a:lnTo>
                  <a:lnTo>
                    <a:pt x="835" y="1452"/>
                  </a:lnTo>
                  <a:lnTo>
                    <a:pt x="837" y="1458"/>
                  </a:lnTo>
                  <a:lnTo>
                    <a:pt x="838" y="1461"/>
                  </a:lnTo>
                  <a:lnTo>
                    <a:pt x="838" y="1461"/>
                  </a:lnTo>
                  <a:lnTo>
                    <a:pt x="839" y="1464"/>
                  </a:lnTo>
                  <a:lnTo>
                    <a:pt x="842" y="1468"/>
                  </a:lnTo>
                  <a:lnTo>
                    <a:pt x="848" y="1477"/>
                  </a:lnTo>
                  <a:lnTo>
                    <a:pt x="848" y="1477"/>
                  </a:lnTo>
                  <a:lnTo>
                    <a:pt x="853" y="1483"/>
                  </a:lnTo>
                  <a:lnTo>
                    <a:pt x="857" y="1491"/>
                  </a:lnTo>
                  <a:lnTo>
                    <a:pt x="861" y="1501"/>
                  </a:lnTo>
                  <a:lnTo>
                    <a:pt x="865" y="1510"/>
                  </a:lnTo>
                  <a:lnTo>
                    <a:pt x="865" y="1510"/>
                  </a:lnTo>
                  <a:lnTo>
                    <a:pt x="869" y="1525"/>
                  </a:lnTo>
                  <a:lnTo>
                    <a:pt x="873" y="1531"/>
                  </a:lnTo>
                  <a:lnTo>
                    <a:pt x="874" y="1533"/>
                  </a:lnTo>
                  <a:lnTo>
                    <a:pt x="874" y="1533"/>
                  </a:lnTo>
                  <a:lnTo>
                    <a:pt x="877" y="1536"/>
                  </a:lnTo>
                  <a:lnTo>
                    <a:pt x="880" y="1542"/>
                  </a:lnTo>
                  <a:lnTo>
                    <a:pt x="889" y="1557"/>
                  </a:lnTo>
                  <a:lnTo>
                    <a:pt x="897" y="1575"/>
                  </a:lnTo>
                  <a:lnTo>
                    <a:pt x="901" y="1590"/>
                  </a:lnTo>
                  <a:lnTo>
                    <a:pt x="901" y="1590"/>
                  </a:lnTo>
                  <a:lnTo>
                    <a:pt x="906" y="1600"/>
                  </a:lnTo>
                  <a:lnTo>
                    <a:pt x="913" y="1618"/>
                  </a:lnTo>
                  <a:lnTo>
                    <a:pt x="937" y="1668"/>
                  </a:lnTo>
                  <a:lnTo>
                    <a:pt x="937" y="1668"/>
                  </a:lnTo>
                  <a:lnTo>
                    <a:pt x="949" y="1694"/>
                  </a:lnTo>
                  <a:lnTo>
                    <a:pt x="959" y="1716"/>
                  </a:lnTo>
                  <a:lnTo>
                    <a:pt x="965" y="1734"/>
                  </a:lnTo>
                  <a:lnTo>
                    <a:pt x="968" y="1745"/>
                  </a:lnTo>
                  <a:lnTo>
                    <a:pt x="968" y="1745"/>
                  </a:lnTo>
                  <a:lnTo>
                    <a:pt x="965" y="1766"/>
                  </a:lnTo>
                  <a:lnTo>
                    <a:pt x="960" y="1799"/>
                  </a:lnTo>
                  <a:lnTo>
                    <a:pt x="960" y="1799"/>
                  </a:lnTo>
                  <a:lnTo>
                    <a:pt x="957" y="1828"/>
                  </a:lnTo>
                  <a:lnTo>
                    <a:pt x="955" y="1839"/>
                  </a:lnTo>
                  <a:lnTo>
                    <a:pt x="955" y="1849"/>
                  </a:lnTo>
                  <a:lnTo>
                    <a:pt x="957" y="1857"/>
                  </a:lnTo>
                  <a:lnTo>
                    <a:pt x="959" y="1864"/>
                  </a:lnTo>
                  <a:lnTo>
                    <a:pt x="961" y="1872"/>
                  </a:lnTo>
                  <a:lnTo>
                    <a:pt x="965" y="1879"/>
                  </a:lnTo>
                  <a:lnTo>
                    <a:pt x="965" y="1879"/>
                  </a:lnTo>
                  <a:lnTo>
                    <a:pt x="969" y="1885"/>
                  </a:lnTo>
                  <a:lnTo>
                    <a:pt x="970" y="1890"/>
                  </a:lnTo>
                  <a:lnTo>
                    <a:pt x="970" y="1891"/>
                  </a:lnTo>
                  <a:lnTo>
                    <a:pt x="969" y="1891"/>
                  </a:lnTo>
                  <a:lnTo>
                    <a:pt x="964" y="1891"/>
                  </a:lnTo>
                  <a:lnTo>
                    <a:pt x="964" y="1891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1849"/>
            <p:cNvSpPr>
              <a:spLocks/>
            </p:cNvSpPr>
            <p:nvPr/>
          </p:nvSpPr>
          <p:spPr bwMode="auto">
            <a:xfrm>
              <a:off x="5955638" y="7662932"/>
              <a:ext cx="48457" cy="133375"/>
            </a:xfrm>
            <a:custGeom>
              <a:avLst/>
              <a:gdLst>
                <a:gd name="T0" fmla="*/ 22 w 101"/>
                <a:gd name="T1" fmla="*/ 254 h 278"/>
                <a:gd name="T2" fmla="*/ 22 w 101"/>
                <a:gd name="T3" fmla="*/ 254 h 278"/>
                <a:gd name="T4" fmla="*/ 15 w 101"/>
                <a:gd name="T5" fmla="*/ 238 h 278"/>
                <a:gd name="T6" fmla="*/ 11 w 101"/>
                <a:gd name="T7" fmla="*/ 221 h 278"/>
                <a:gd name="T8" fmla="*/ 7 w 101"/>
                <a:gd name="T9" fmla="*/ 204 h 278"/>
                <a:gd name="T10" fmla="*/ 3 w 101"/>
                <a:gd name="T11" fmla="*/ 184 h 278"/>
                <a:gd name="T12" fmla="*/ 1 w 101"/>
                <a:gd name="T13" fmla="*/ 164 h 278"/>
                <a:gd name="T14" fmla="*/ 0 w 101"/>
                <a:gd name="T15" fmla="*/ 142 h 278"/>
                <a:gd name="T16" fmla="*/ 0 w 101"/>
                <a:gd name="T17" fmla="*/ 118 h 278"/>
                <a:gd name="T18" fmla="*/ 0 w 101"/>
                <a:gd name="T19" fmla="*/ 92 h 278"/>
                <a:gd name="T20" fmla="*/ 0 w 101"/>
                <a:gd name="T21" fmla="*/ 92 h 278"/>
                <a:gd name="T22" fmla="*/ 2 w 101"/>
                <a:gd name="T23" fmla="*/ 64 h 278"/>
                <a:gd name="T24" fmla="*/ 3 w 101"/>
                <a:gd name="T25" fmla="*/ 43 h 278"/>
                <a:gd name="T26" fmla="*/ 6 w 101"/>
                <a:gd name="T27" fmla="*/ 29 h 278"/>
                <a:gd name="T28" fmla="*/ 7 w 101"/>
                <a:gd name="T29" fmla="*/ 25 h 278"/>
                <a:gd name="T30" fmla="*/ 9 w 101"/>
                <a:gd name="T31" fmla="*/ 22 h 278"/>
                <a:gd name="T32" fmla="*/ 9 w 101"/>
                <a:gd name="T33" fmla="*/ 22 h 278"/>
                <a:gd name="T34" fmla="*/ 12 w 101"/>
                <a:gd name="T35" fmla="*/ 16 h 278"/>
                <a:gd name="T36" fmla="*/ 14 w 101"/>
                <a:gd name="T37" fmla="*/ 8 h 278"/>
                <a:gd name="T38" fmla="*/ 14 w 101"/>
                <a:gd name="T39" fmla="*/ 8 h 278"/>
                <a:gd name="T40" fmla="*/ 15 w 101"/>
                <a:gd name="T41" fmla="*/ 5 h 278"/>
                <a:gd name="T42" fmla="*/ 18 w 101"/>
                <a:gd name="T43" fmla="*/ 2 h 278"/>
                <a:gd name="T44" fmla="*/ 21 w 101"/>
                <a:gd name="T45" fmla="*/ 0 h 278"/>
                <a:gd name="T46" fmla="*/ 27 w 101"/>
                <a:gd name="T47" fmla="*/ 0 h 278"/>
                <a:gd name="T48" fmla="*/ 32 w 101"/>
                <a:gd name="T49" fmla="*/ 0 h 278"/>
                <a:gd name="T50" fmla="*/ 38 w 101"/>
                <a:gd name="T51" fmla="*/ 2 h 278"/>
                <a:gd name="T52" fmla="*/ 44 w 101"/>
                <a:gd name="T53" fmla="*/ 6 h 278"/>
                <a:gd name="T54" fmla="*/ 51 w 101"/>
                <a:gd name="T55" fmla="*/ 9 h 278"/>
                <a:gd name="T56" fmla="*/ 51 w 101"/>
                <a:gd name="T57" fmla="*/ 9 h 278"/>
                <a:gd name="T58" fmla="*/ 67 w 101"/>
                <a:gd name="T59" fmla="*/ 22 h 278"/>
                <a:gd name="T60" fmla="*/ 84 w 101"/>
                <a:gd name="T61" fmla="*/ 37 h 278"/>
                <a:gd name="T62" fmla="*/ 96 w 101"/>
                <a:gd name="T63" fmla="*/ 50 h 278"/>
                <a:gd name="T64" fmla="*/ 99 w 101"/>
                <a:gd name="T65" fmla="*/ 54 h 278"/>
                <a:gd name="T66" fmla="*/ 101 w 101"/>
                <a:gd name="T67" fmla="*/ 59 h 278"/>
                <a:gd name="T68" fmla="*/ 101 w 101"/>
                <a:gd name="T69" fmla="*/ 59 h 278"/>
                <a:gd name="T70" fmla="*/ 97 w 101"/>
                <a:gd name="T71" fmla="*/ 63 h 278"/>
                <a:gd name="T72" fmla="*/ 88 w 101"/>
                <a:gd name="T73" fmla="*/ 74 h 278"/>
                <a:gd name="T74" fmla="*/ 61 w 101"/>
                <a:gd name="T75" fmla="*/ 105 h 278"/>
                <a:gd name="T76" fmla="*/ 61 w 101"/>
                <a:gd name="T77" fmla="*/ 105 h 278"/>
                <a:gd name="T78" fmla="*/ 45 w 101"/>
                <a:gd name="T79" fmla="*/ 122 h 278"/>
                <a:gd name="T80" fmla="*/ 34 w 101"/>
                <a:gd name="T81" fmla="*/ 134 h 278"/>
                <a:gd name="T82" fmla="*/ 27 w 101"/>
                <a:gd name="T83" fmla="*/ 146 h 278"/>
                <a:gd name="T84" fmla="*/ 23 w 101"/>
                <a:gd name="T85" fmla="*/ 152 h 278"/>
                <a:gd name="T86" fmla="*/ 22 w 101"/>
                <a:gd name="T87" fmla="*/ 157 h 278"/>
                <a:gd name="T88" fmla="*/ 21 w 101"/>
                <a:gd name="T89" fmla="*/ 163 h 278"/>
                <a:gd name="T90" fmla="*/ 21 w 101"/>
                <a:gd name="T91" fmla="*/ 169 h 278"/>
                <a:gd name="T92" fmla="*/ 22 w 101"/>
                <a:gd name="T93" fmla="*/ 183 h 278"/>
                <a:gd name="T94" fmla="*/ 25 w 101"/>
                <a:gd name="T95" fmla="*/ 200 h 278"/>
                <a:gd name="T96" fmla="*/ 32 w 101"/>
                <a:gd name="T97" fmla="*/ 222 h 278"/>
                <a:gd name="T98" fmla="*/ 32 w 101"/>
                <a:gd name="T99" fmla="*/ 222 h 278"/>
                <a:gd name="T100" fmla="*/ 40 w 101"/>
                <a:gd name="T101" fmla="*/ 252 h 278"/>
                <a:gd name="T102" fmla="*/ 43 w 101"/>
                <a:gd name="T103" fmla="*/ 270 h 278"/>
                <a:gd name="T104" fmla="*/ 43 w 101"/>
                <a:gd name="T105" fmla="*/ 270 h 278"/>
                <a:gd name="T106" fmla="*/ 42 w 101"/>
                <a:gd name="T107" fmla="*/ 274 h 278"/>
                <a:gd name="T108" fmla="*/ 41 w 101"/>
                <a:gd name="T109" fmla="*/ 277 h 278"/>
                <a:gd name="T110" fmla="*/ 39 w 101"/>
                <a:gd name="T111" fmla="*/ 278 h 278"/>
                <a:gd name="T112" fmla="*/ 36 w 101"/>
                <a:gd name="T113" fmla="*/ 277 h 278"/>
                <a:gd name="T114" fmla="*/ 33 w 101"/>
                <a:gd name="T115" fmla="*/ 273 h 278"/>
                <a:gd name="T116" fmla="*/ 30 w 101"/>
                <a:gd name="T117" fmla="*/ 269 h 278"/>
                <a:gd name="T118" fmla="*/ 25 w 101"/>
                <a:gd name="T119" fmla="*/ 262 h 278"/>
                <a:gd name="T120" fmla="*/ 22 w 101"/>
                <a:gd name="T121" fmla="*/ 254 h 278"/>
                <a:gd name="T122" fmla="*/ 22 w 101"/>
                <a:gd name="T123" fmla="*/ 254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01" h="278">
                  <a:moveTo>
                    <a:pt x="22" y="254"/>
                  </a:moveTo>
                  <a:lnTo>
                    <a:pt x="22" y="254"/>
                  </a:lnTo>
                  <a:lnTo>
                    <a:pt x="15" y="238"/>
                  </a:lnTo>
                  <a:lnTo>
                    <a:pt x="11" y="221"/>
                  </a:lnTo>
                  <a:lnTo>
                    <a:pt x="7" y="204"/>
                  </a:lnTo>
                  <a:lnTo>
                    <a:pt x="3" y="184"/>
                  </a:lnTo>
                  <a:lnTo>
                    <a:pt x="1" y="164"/>
                  </a:lnTo>
                  <a:lnTo>
                    <a:pt x="0" y="142"/>
                  </a:lnTo>
                  <a:lnTo>
                    <a:pt x="0" y="118"/>
                  </a:lnTo>
                  <a:lnTo>
                    <a:pt x="0" y="92"/>
                  </a:lnTo>
                  <a:lnTo>
                    <a:pt x="0" y="92"/>
                  </a:lnTo>
                  <a:lnTo>
                    <a:pt x="2" y="64"/>
                  </a:lnTo>
                  <a:lnTo>
                    <a:pt x="3" y="43"/>
                  </a:lnTo>
                  <a:lnTo>
                    <a:pt x="6" y="29"/>
                  </a:lnTo>
                  <a:lnTo>
                    <a:pt x="7" y="25"/>
                  </a:lnTo>
                  <a:lnTo>
                    <a:pt x="9" y="22"/>
                  </a:lnTo>
                  <a:lnTo>
                    <a:pt x="9" y="22"/>
                  </a:lnTo>
                  <a:lnTo>
                    <a:pt x="12" y="16"/>
                  </a:lnTo>
                  <a:lnTo>
                    <a:pt x="14" y="8"/>
                  </a:lnTo>
                  <a:lnTo>
                    <a:pt x="14" y="8"/>
                  </a:lnTo>
                  <a:lnTo>
                    <a:pt x="15" y="5"/>
                  </a:lnTo>
                  <a:lnTo>
                    <a:pt x="18" y="2"/>
                  </a:lnTo>
                  <a:lnTo>
                    <a:pt x="21" y="0"/>
                  </a:lnTo>
                  <a:lnTo>
                    <a:pt x="27" y="0"/>
                  </a:lnTo>
                  <a:lnTo>
                    <a:pt x="32" y="0"/>
                  </a:lnTo>
                  <a:lnTo>
                    <a:pt x="38" y="2"/>
                  </a:lnTo>
                  <a:lnTo>
                    <a:pt x="44" y="6"/>
                  </a:lnTo>
                  <a:lnTo>
                    <a:pt x="51" y="9"/>
                  </a:lnTo>
                  <a:lnTo>
                    <a:pt x="51" y="9"/>
                  </a:lnTo>
                  <a:lnTo>
                    <a:pt x="67" y="22"/>
                  </a:lnTo>
                  <a:lnTo>
                    <a:pt x="84" y="37"/>
                  </a:lnTo>
                  <a:lnTo>
                    <a:pt x="96" y="50"/>
                  </a:lnTo>
                  <a:lnTo>
                    <a:pt x="99" y="54"/>
                  </a:lnTo>
                  <a:lnTo>
                    <a:pt x="101" y="59"/>
                  </a:lnTo>
                  <a:lnTo>
                    <a:pt x="101" y="59"/>
                  </a:lnTo>
                  <a:lnTo>
                    <a:pt x="97" y="63"/>
                  </a:lnTo>
                  <a:lnTo>
                    <a:pt x="88" y="74"/>
                  </a:lnTo>
                  <a:lnTo>
                    <a:pt x="61" y="105"/>
                  </a:lnTo>
                  <a:lnTo>
                    <a:pt x="61" y="105"/>
                  </a:lnTo>
                  <a:lnTo>
                    <a:pt x="45" y="122"/>
                  </a:lnTo>
                  <a:lnTo>
                    <a:pt x="34" y="134"/>
                  </a:lnTo>
                  <a:lnTo>
                    <a:pt x="27" y="146"/>
                  </a:lnTo>
                  <a:lnTo>
                    <a:pt x="23" y="152"/>
                  </a:lnTo>
                  <a:lnTo>
                    <a:pt x="22" y="157"/>
                  </a:lnTo>
                  <a:lnTo>
                    <a:pt x="21" y="163"/>
                  </a:lnTo>
                  <a:lnTo>
                    <a:pt x="21" y="169"/>
                  </a:lnTo>
                  <a:lnTo>
                    <a:pt x="22" y="183"/>
                  </a:lnTo>
                  <a:lnTo>
                    <a:pt x="25" y="200"/>
                  </a:lnTo>
                  <a:lnTo>
                    <a:pt x="32" y="222"/>
                  </a:lnTo>
                  <a:lnTo>
                    <a:pt x="32" y="222"/>
                  </a:lnTo>
                  <a:lnTo>
                    <a:pt x="40" y="252"/>
                  </a:lnTo>
                  <a:lnTo>
                    <a:pt x="43" y="270"/>
                  </a:lnTo>
                  <a:lnTo>
                    <a:pt x="43" y="270"/>
                  </a:lnTo>
                  <a:lnTo>
                    <a:pt x="42" y="274"/>
                  </a:lnTo>
                  <a:lnTo>
                    <a:pt x="41" y="277"/>
                  </a:lnTo>
                  <a:lnTo>
                    <a:pt x="39" y="278"/>
                  </a:lnTo>
                  <a:lnTo>
                    <a:pt x="36" y="277"/>
                  </a:lnTo>
                  <a:lnTo>
                    <a:pt x="33" y="273"/>
                  </a:lnTo>
                  <a:lnTo>
                    <a:pt x="30" y="269"/>
                  </a:lnTo>
                  <a:lnTo>
                    <a:pt x="25" y="262"/>
                  </a:lnTo>
                  <a:lnTo>
                    <a:pt x="22" y="254"/>
                  </a:lnTo>
                  <a:lnTo>
                    <a:pt x="22" y="254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850"/>
            <p:cNvSpPr>
              <a:spLocks noEditPoints="1"/>
            </p:cNvSpPr>
            <p:nvPr/>
          </p:nvSpPr>
          <p:spPr bwMode="auto">
            <a:xfrm>
              <a:off x="6920930" y="7660054"/>
              <a:ext cx="426993" cy="640969"/>
            </a:xfrm>
            <a:custGeom>
              <a:avLst/>
              <a:gdLst>
                <a:gd name="T0" fmla="*/ 102 w 890"/>
                <a:gd name="T1" fmla="*/ 124 h 1336"/>
                <a:gd name="T2" fmla="*/ 91 w 890"/>
                <a:gd name="T3" fmla="*/ 254 h 1336"/>
                <a:gd name="T4" fmla="*/ 87 w 890"/>
                <a:gd name="T5" fmla="*/ 286 h 1336"/>
                <a:gd name="T6" fmla="*/ 62 w 890"/>
                <a:gd name="T7" fmla="*/ 374 h 1336"/>
                <a:gd name="T8" fmla="*/ 40 w 890"/>
                <a:gd name="T9" fmla="*/ 693 h 1336"/>
                <a:gd name="T10" fmla="*/ 22 w 890"/>
                <a:gd name="T11" fmla="*/ 942 h 1336"/>
                <a:gd name="T12" fmla="*/ 3 w 890"/>
                <a:gd name="T13" fmla="*/ 1192 h 1336"/>
                <a:gd name="T14" fmla="*/ 157 w 890"/>
                <a:gd name="T15" fmla="*/ 1316 h 1336"/>
                <a:gd name="T16" fmla="*/ 389 w 890"/>
                <a:gd name="T17" fmla="*/ 1335 h 1336"/>
                <a:gd name="T18" fmla="*/ 446 w 890"/>
                <a:gd name="T19" fmla="*/ 1157 h 1336"/>
                <a:gd name="T20" fmla="*/ 467 w 890"/>
                <a:gd name="T21" fmla="*/ 902 h 1336"/>
                <a:gd name="T22" fmla="*/ 616 w 890"/>
                <a:gd name="T23" fmla="*/ 737 h 1336"/>
                <a:gd name="T24" fmla="*/ 784 w 890"/>
                <a:gd name="T25" fmla="*/ 543 h 1336"/>
                <a:gd name="T26" fmla="*/ 890 w 890"/>
                <a:gd name="T27" fmla="*/ 423 h 1336"/>
                <a:gd name="T28" fmla="*/ 815 w 890"/>
                <a:gd name="T29" fmla="*/ 397 h 1336"/>
                <a:gd name="T30" fmla="*/ 771 w 890"/>
                <a:gd name="T31" fmla="*/ 382 h 1336"/>
                <a:gd name="T32" fmla="*/ 711 w 890"/>
                <a:gd name="T33" fmla="*/ 395 h 1336"/>
                <a:gd name="T34" fmla="*/ 673 w 890"/>
                <a:gd name="T35" fmla="*/ 384 h 1336"/>
                <a:gd name="T36" fmla="*/ 650 w 890"/>
                <a:gd name="T37" fmla="*/ 231 h 1336"/>
                <a:gd name="T38" fmla="*/ 604 w 890"/>
                <a:gd name="T39" fmla="*/ 187 h 1336"/>
                <a:gd name="T40" fmla="*/ 545 w 890"/>
                <a:gd name="T41" fmla="*/ 166 h 1336"/>
                <a:gd name="T42" fmla="*/ 525 w 890"/>
                <a:gd name="T43" fmla="*/ 44 h 1336"/>
                <a:gd name="T44" fmla="*/ 384 w 890"/>
                <a:gd name="T45" fmla="*/ 29 h 1336"/>
                <a:gd name="T46" fmla="*/ 186 w 890"/>
                <a:gd name="T47" fmla="*/ 7 h 1336"/>
                <a:gd name="T48" fmla="*/ 266 w 890"/>
                <a:gd name="T49" fmla="*/ 765 h 1336"/>
                <a:gd name="T50" fmla="*/ 294 w 890"/>
                <a:gd name="T51" fmla="*/ 805 h 1336"/>
                <a:gd name="T52" fmla="*/ 318 w 890"/>
                <a:gd name="T53" fmla="*/ 873 h 1336"/>
                <a:gd name="T54" fmla="*/ 337 w 890"/>
                <a:gd name="T55" fmla="*/ 938 h 1336"/>
                <a:gd name="T56" fmla="*/ 355 w 890"/>
                <a:gd name="T57" fmla="*/ 1027 h 1336"/>
                <a:gd name="T58" fmla="*/ 373 w 890"/>
                <a:gd name="T59" fmla="*/ 1106 h 1336"/>
                <a:gd name="T60" fmla="*/ 360 w 890"/>
                <a:gd name="T61" fmla="*/ 1151 h 1336"/>
                <a:gd name="T62" fmla="*/ 329 w 890"/>
                <a:gd name="T63" fmla="*/ 1171 h 1336"/>
                <a:gd name="T64" fmla="*/ 315 w 890"/>
                <a:gd name="T65" fmla="*/ 1141 h 1336"/>
                <a:gd name="T66" fmla="*/ 330 w 890"/>
                <a:gd name="T67" fmla="*/ 1090 h 1336"/>
                <a:gd name="T68" fmla="*/ 345 w 890"/>
                <a:gd name="T69" fmla="*/ 1056 h 1336"/>
                <a:gd name="T70" fmla="*/ 327 w 890"/>
                <a:gd name="T71" fmla="*/ 1044 h 1336"/>
                <a:gd name="T72" fmla="*/ 308 w 890"/>
                <a:gd name="T73" fmla="*/ 1056 h 1336"/>
                <a:gd name="T74" fmla="*/ 316 w 890"/>
                <a:gd name="T75" fmla="*/ 1010 h 1336"/>
                <a:gd name="T76" fmla="*/ 287 w 890"/>
                <a:gd name="T77" fmla="*/ 979 h 1336"/>
                <a:gd name="T78" fmla="*/ 255 w 890"/>
                <a:gd name="T79" fmla="*/ 975 h 1336"/>
                <a:gd name="T80" fmla="*/ 226 w 890"/>
                <a:gd name="T81" fmla="*/ 918 h 1336"/>
                <a:gd name="T82" fmla="*/ 213 w 890"/>
                <a:gd name="T83" fmla="*/ 875 h 1336"/>
                <a:gd name="T84" fmla="*/ 175 w 890"/>
                <a:gd name="T85" fmla="*/ 851 h 1336"/>
                <a:gd name="T86" fmla="*/ 149 w 890"/>
                <a:gd name="T87" fmla="*/ 914 h 1336"/>
                <a:gd name="T88" fmla="*/ 163 w 890"/>
                <a:gd name="T89" fmla="*/ 989 h 1336"/>
                <a:gd name="T90" fmla="*/ 212 w 890"/>
                <a:gd name="T91" fmla="*/ 1051 h 1336"/>
                <a:gd name="T92" fmla="*/ 229 w 890"/>
                <a:gd name="T93" fmla="*/ 1131 h 1336"/>
                <a:gd name="T94" fmla="*/ 235 w 890"/>
                <a:gd name="T95" fmla="*/ 1184 h 1336"/>
                <a:gd name="T96" fmla="*/ 203 w 890"/>
                <a:gd name="T97" fmla="*/ 1172 h 1336"/>
                <a:gd name="T98" fmla="*/ 172 w 890"/>
                <a:gd name="T99" fmla="*/ 1045 h 1336"/>
                <a:gd name="T100" fmla="*/ 107 w 890"/>
                <a:gd name="T101" fmla="*/ 990 h 1336"/>
                <a:gd name="T102" fmla="*/ 112 w 890"/>
                <a:gd name="T103" fmla="*/ 958 h 1336"/>
                <a:gd name="T104" fmla="*/ 119 w 890"/>
                <a:gd name="T105" fmla="*/ 902 h 1336"/>
                <a:gd name="T106" fmla="*/ 86 w 890"/>
                <a:gd name="T107" fmla="*/ 868 h 1336"/>
                <a:gd name="T108" fmla="*/ 79 w 890"/>
                <a:gd name="T109" fmla="*/ 834 h 1336"/>
                <a:gd name="T110" fmla="*/ 105 w 890"/>
                <a:gd name="T111" fmla="*/ 819 h 1336"/>
                <a:gd name="T112" fmla="*/ 91 w 890"/>
                <a:gd name="T113" fmla="*/ 788 h 1336"/>
                <a:gd name="T114" fmla="*/ 128 w 890"/>
                <a:gd name="T115" fmla="*/ 774 h 1336"/>
                <a:gd name="T116" fmla="*/ 157 w 890"/>
                <a:gd name="T117" fmla="*/ 805 h 1336"/>
                <a:gd name="T118" fmla="*/ 187 w 890"/>
                <a:gd name="T119" fmla="*/ 805 h 1336"/>
                <a:gd name="T120" fmla="*/ 225 w 890"/>
                <a:gd name="T121" fmla="*/ 762 h 1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90" h="1336">
                  <a:moveTo>
                    <a:pt x="118" y="0"/>
                  </a:moveTo>
                  <a:lnTo>
                    <a:pt x="115" y="27"/>
                  </a:lnTo>
                  <a:lnTo>
                    <a:pt x="115" y="27"/>
                  </a:lnTo>
                  <a:lnTo>
                    <a:pt x="110" y="63"/>
                  </a:lnTo>
                  <a:lnTo>
                    <a:pt x="110" y="63"/>
                  </a:lnTo>
                  <a:lnTo>
                    <a:pt x="106" y="94"/>
                  </a:lnTo>
                  <a:lnTo>
                    <a:pt x="106" y="94"/>
                  </a:lnTo>
                  <a:lnTo>
                    <a:pt x="102" y="124"/>
                  </a:lnTo>
                  <a:lnTo>
                    <a:pt x="102" y="124"/>
                  </a:lnTo>
                  <a:lnTo>
                    <a:pt x="93" y="187"/>
                  </a:lnTo>
                  <a:lnTo>
                    <a:pt x="93" y="187"/>
                  </a:lnTo>
                  <a:lnTo>
                    <a:pt x="88" y="220"/>
                  </a:lnTo>
                  <a:lnTo>
                    <a:pt x="87" y="238"/>
                  </a:lnTo>
                  <a:lnTo>
                    <a:pt x="87" y="245"/>
                  </a:lnTo>
                  <a:lnTo>
                    <a:pt x="88" y="249"/>
                  </a:lnTo>
                  <a:lnTo>
                    <a:pt x="91" y="254"/>
                  </a:lnTo>
                  <a:lnTo>
                    <a:pt x="93" y="258"/>
                  </a:lnTo>
                  <a:lnTo>
                    <a:pt x="93" y="258"/>
                  </a:lnTo>
                  <a:lnTo>
                    <a:pt x="96" y="266"/>
                  </a:lnTo>
                  <a:lnTo>
                    <a:pt x="97" y="268"/>
                  </a:lnTo>
                  <a:lnTo>
                    <a:pt x="97" y="271"/>
                  </a:lnTo>
                  <a:lnTo>
                    <a:pt x="96" y="274"/>
                  </a:lnTo>
                  <a:lnTo>
                    <a:pt x="95" y="277"/>
                  </a:lnTo>
                  <a:lnTo>
                    <a:pt x="87" y="286"/>
                  </a:lnTo>
                  <a:lnTo>
                    <a:pt x="87" y="286"/>
                  </a:lnTo>
                  <a:lnTo>
                    <a:pt x="70" y="309"/>
                  </a:lnTo>
                  <a:lnTo>
                    <a:pt x="70" y="309"/>
                  </a:lnTo>
                  <a:lnTo>
                    <a:pt x="67" y="317"/>
                  </a:lnTo>
                  <a:lnTo>
                    <a:pt x="65" y="331"/>
                  </a:lnTo>
                  <a:lnTo>
                    <a:pt x="63" y="351"/>
                  </a:lnTo>
                  <a:lnTo>
                    <a:pt x="62" y="374"/>
                  </a:lnTo>
                  <a:lnTo>
                    <a:pt x="62" y="374"/>
                  </a:lnTo>
                  <a:lnTo>
                    <a:pt x="57" y="449"/>
                  </a:lnTo>
                  <a:lnTo>
                    <a:pt x="57" y="449"/>
                  </a:lnTo>
                  <a:lnTo>
                    <a:pt x="53" y="507"/>
                  </a:lnTo>
                  <a:lnTo>
                    <a:pt x="53" y="507"/>
                  </a:lnTo>
                  <a:lnTo>
                    <a:pt x="49" y="573"/>
                  </a:lnTo>
                  <a:lnTo>
                    <a:pt x="49" y="573"/>
                  </a:lnTo>
                  <a:lnTo>
                    <a:pt x="40" y="693"/>
                  </a:lnTo>
                  <a:lnTo>
                    <a:pt x="40" y="693"/>
                  </a:lnTo>
                  <a:lnTo>
                    <a:pt x="35" y="750"/>
                  </a:lnTo>
                  <a:lnTo>
                    <a:pt x="35" y="750"/>
                  </a:lnTo>
                  <a:lnTo>
                    <a:pt x="31" y="816"/>
                  </a:lnTo>
                  <a:lnTo>
                    <a:pt x="31" y="816"/>
                  </a:lnTo>
                  <a:lnTo>
                    <a:pt x="26" y="878"/>
                  </a:lnTo>
                  <a:lnTo>
                    <a:pt x="26" y="878"/>
                  </a:lnTo>
                  <a:lnTo>
                    <a:pt x="22" y="942"/>
                  </a:lnTo>
                  <a:lnTo>
                    <a:pt x="22" y="942"/>
                  </a:lnTo>
                  <a:lnTo>
                    <a:pt x="18" y="1004"/>
                  </a:lnTo>
                  <a:lnTo>
                    <a:pt x="18" y="1004"/>
                  </a:lnTo>
                  <a:lnTo>
                    <a:pt x="13" y="1070"/>
                  </a:lnTo>
                  <a:lnTo>
                    <a:pt x="13" y="1070"/>
                  </a:lnTo>
                  <a:lnTo>
                    <a:pt x="9" y="1128"/>
                  </a:lnTo>
                  <a:lnTo>
                    <a:pt x="9" y="1128"/>
                  </a:lnTo>
                  <a:lnTo>
                    <a:pt x="7" y="1151"/>
                  </a:lnTo>
                  <a:lnTo>
                    <a:pt x="3" y="1192"/>
                  </a:lnTo>
                  <a:lnTo>
                    <a:pt x="1" y="1236"/>
                  </a:lnTo>
                  <a:lnTo>
                    <a:pt x="0" y="1269"/>
                  </a:lnTo>
                  <a:lnTo>
                    <a:pt x="0" y="1298"/>
                  </a:lnTo>
                  <a:lnTo>
                    <a:pt x="26" y="1300"/>
                  </a:lnTo>
                  <a:lnTo>
                    <a:pt x="26" y="1300"/>
                  </a:lnTo>
                  <a:lnTo>
                    <a:pt x="121" y="1311"/>
                  </a:lnTo>
                  <a:lnTo>
                    <a:pt x="121" y="1311"/>
                  </a:lnTo>
                  <a:lnTo>
                    <a:pt x="157" y="1316"/>
                  </a:lnTo>
                  <a:lnTo>
                    <a:pt x="157" y="1316"/>
                  </a:lnTo>
                  <a:lnTo>
                    <a:pt x="236" y="1325"/>
                  </a:lnTo>
                  <a:lnTo>
                    <a:pt x="236" y="1325"/>
                  </a:lnTo>
                  <a:lnTo>
                    <a:pt x="266" y="1328"/>
                  </a:lnTo>
                  <a:lnTo>
                    <a:pt x="303" y="1330"/>
                  </a:lnTo>
                  <a:lnTo>
                    <a:pt x="303" y="1330"/>
                  </a:lnTo>
                  <a:lnTo>
                    <a:pt x="346" y="1332"/>
                  </a:lnTo>
                  <a:lnTo>
                    <a:pt x="389" y="1335"/>
                  </a:lnTo>
                  <a:lnTo>
                    <a:pt x="434" y="1336"/>
                  </a:lnTo>
                  <a:lnTo>
                    <a:pt x="436" y="1315"/>
                  </a:lnTo>
                  <a:lnTo>
                    <a:pt x="436" y="1315"/>
                  </a:lnTo>
                  <a:lnTo>
                    <a:pt x="440" y="1284"/>
                  </a:lnTo>
                  <a:lnTo>
                    <a:pt x="442" y="1241"/>
                  </a:lnTo>
                  <a:lnTo>
                    <a:pt x="442" y="1241"/>
                  </a:lnTo>
                  <a:lnTo>
                    <a:pt x="446" y="1157"/>
                  </a:lnTo>
                  <a:lnTo>
                    <a:pt x="446" y="1157"/>
                  </a:lnTo>
                  <a:lnTo>
                    <a:pt x="451" y="1059"/>
                  </a:lnTo>
                  <a:lnTo>
                    <a:pt x="451" y="1059"/>
                  </a:lnTo>
                  <a:lnTo>
                    <a:pt x="454" y="984"/>
                  </a:lnTo>
                  <a:lnTo>
                    <a:pt x="457" y="940"/>
                  </a:lnTo>
                  <a:lnTo>
                    <a:pt x="458" y="927"/>
                  </a:lnTo>
                  <a:lnTo>
                    <a:pt x="461" y="917"/>
                  </a:lnTo>
                  <a:lnTo>
                    <a:pt x="464" y="909"/>
                  </a:lnTo>
                  <a:lnTo>
                    <a:pt x="467" y="902"/>
                  </a:lnTo>
                  <a:lnTo>
                    <a:pt x="467" y="902"/>
                  </a:lnTo>
                  <a:lnTo>
                    <a:pt x="476" y="890"/>
                  </a:lnTo>
                  <a:lnTo>
                    <a:pt x="492" y="872"/>
                  </a:lnTo>
                  <a:lnTo>
                    <a:pt x="513" y="848"/>
                  </a:lnTo>
                  <a:lnTo>
                    <a:pt x="537" y="822"/>
                  </a:lnTo>
                  <a:lnTo>
                    <a:pt x="537" y="822"/>
                  </a:lnTo>
                  <a:lnTo>
                    <a:pt x="616" y="737"/>
                  </a:lnTo>
                  <a:lnTo>
                    <a:pt x="616" y="737"/>
                  </a:lnTo>
                  <a:lnTo>
                    <a:pt x="641" y="709"/>
                  </a:lnTo>
                  <a:lnTo>
                    <a:pt x="641" y="709"/>
                  </a:lnTo>
                  <a:lnTo>
                    <a:pt x="690" y="653"/>
                  </a:lnTo>
                  <a:lnTo>
                    <a:pt x="727" y="611"/>
                  </a:lnTo>
                  <a:lnTo>
                    <a:pt x="727" y="611"/>
                  </a:lnTo>
                  <a:lnTo>
                    <a:pt x="755" y="578"/>
                  </a:lnTo>
                  <a:lnTo>
                    <a:pt x="784" y="543"/>
                  </a:lnTo>
                  <a:lnTo>
                    <a:pt x="784" y="543"/>
                  </a:lnTo>
                  <a:lnTo>
                    <a:pt x="831" y="492"/>
                  </a:lnTo>
                  <a:lnTo>
                    <a:pt x="831" y="492"/>
                  </a:lnTo>
                  <a:lnTo>
                    <a:pt x="867" y="452"/>
                  </a:lnTo>
                  <a:lnTo>
                    <a:pt x="867" y="452"/>
                  </a:lnTo>
                  <a:lnTo>
                    <a:pt x="884" y="433"/>
                  </a:lnTo>
                  <a:lnTo>
                    <a:pt x="888" y="426"/>
                  </a:lnTo>
                  <a:lnTo>
                    <a:pt x="890" y="423"/>
                  </a:lnTo>
                  <a:lnTo>
                    <a:pt x="890" y="423"/>
                  </a:lnTo>
                  <a:lnTo>
                    <a:pt x="889" y="421"/>
                  </a:lnTo>
                  <a:lnTo>
                    <a:pt x="886" y="418"/>
                  </a:lnTo>
                  <a:lnTo>
                    <a:pt x="876" y="413"/>
                  </a:lnTo>
                  <a:lnTo>
                    <a:pt x="863" y="408"/>
                  </a:lnTo>
                  <a:lnTo>
                    <a:pt x="847" y="404"/>
                  </a:lnTo>
                  <a:lnTo>
                    <a:pt x="847" y="404"/>
                  </a:lnTo>
                  <a:lnTo>
                    <a:pt x="829" y="401"/>
                  </a:lnTo>
                  <a:lnTo>
                    <a:pt x="815" y="397"/>
                  </a:lnTo>
                  <a:lnTo>
                    <a:pt x="808" y="394"/>
                  </a:lnTo>
                  <a:lnTo>
                    <a:pt x="803" y="390"/>
                  </a:lnTo>
                  <a:lnTo>
                    <a:pt x="803" y="390"/>
                  </a:lnTo>
                  <a:lnTo>
                    <a:pt x="799" y="385"/>
                  </a:lnTo>
                  <a:lnTo>
                    <a:pt x="793" y="383"/>
                  </a:lnTo>
                  <a:lnTo>
                    <a:pt x="784" y="382"/>
                  </a:lnTo>
                  <a:lnTo>
                    <a:pt x="771" y="382"/>
                  </a:lnTo>
                  <a:lnTo>
                    <a:pt x="771" y="382"/>
                  </a:lnTo>
                  <a:lnTo>
                    <a:pt x="760" y="383"/>
                  </a:lnTo>
                  <a:lnTo>
                    <a:pt x="751" y="384"/>
                  </a:lnTo>
                  <a:lnTo>
                    <a:pt x="745" y="385"/>
                  </a:lnTo>
                  <a:lnTo>
                    <a:pt x="741" y="388"/>
                  </a:lnTo>
                  <a:lnTo>
                    <a:pt x="741" y="388"/>
                  </a:lnTo>
                  <a:lnTo>
                    <a:pt x="738" y="390"/>
                  </a:lnTo>
                  <a:lnTo>
                    <a:pt x="730" y="392"/>
                  </a:lnTo>
                  <a:lnTo>
                    <a:pt x="711" y="395"/>
                  </a:lnTo>
                  <a:lnTo>
                    <a:pt x="690" y="396"/>
                  </a:lnTo>
                  <a:lnTo>
                    <a:pt x="682" y="396"/>
                  </a:lnTo>
                  <a:lnTo>
                    <a:pt x="676" y="395"/>
                  </a:lnTo>
                  <a:lnTo>
                    <a:pt x="676" y="395"/>
                  </a:lnTo>
                  <a:lnTo>
                    <a:pt x="674" y="394"/>
                  </a:lnTo>
                  <a:lnTo>
                    <a:pt x="673" y="392"/>
                  </a:lnTo>
                  <a:lnTo>
                    <a:pt x="672" y="389"/>
                  </a:lnTo>
                  <a:lnTo>
                    <a:pt x="673" y="384"/>
                  </a:lnTo>
                  <a:lnTo>
                    <a:pt x="673" y="384"/>
                  </a:lnTo>
                  <a:lnTo>
                    <a:pt x="675" y="376"/>
                  </a:lnTo>
                  <a:lnTo>
                    <a:pt x="674" y="365"/>
                  </a:lnTo>
                  <a:lnTo>
                    <a:pt x="671" y="346"/>
                  </a:lnTo>
                  <a:lnTo>
                    <a:pt x="664" y="310"/>
                  </a:lnTo>
                  <a:lnTo>
                    <a:pt x="664" y="310"/>
                  </a:lnTo>
                  <a:lnTo>
                    <a:pt x="654" y="264"/>
                  </a:lnTo>
                  <a:lnTo>
                    <a:pt x="650" y="231"/>
                  </a:lnTo>
                  <a:lnTo>
                    <a:pt x="650" y="231"/>
                  </a:lnTo>
                  <a:lnTo>
                    <a:pt x="647" y="221"/>
                  </a:lnTo>
                  <a:lnTo>
                    <a:pt x="644" y="213"/>
                  </a:lnTo>
                  <a:lnTo>
                    <a:pt x="641" y="206"/>
                  </a:lnTo>
                  <a:lnTo>
                    <a:pt x="634" y="201"/>
                  </a:lnTo>
                  <a:lnTo>
                    <a:pt x="626" y="195"/>
                  </a:lnTo>
                  <a:lnTo>
                    <a:pt x="616" y="192"/>
                  </a:lnTo>
                  <a:lnTo>
                    <a:pt x="604" y="187"/>
                  </a:lnTo>
                  <a:lnTo>
                    <a:pt x="588" y="184"/>
                  </a:lnTo>
                  <a:lnTo>
                    <a:pt x="588" y="184"/>
                  </a:lnTo>
                  <a:lnTo>
                    <a:pt x="569" y="180"/>
                  </a:lnTo>
                  <a:lnTo>
                    <a:pt x="557" y="176"/>
                  </a:lnTo>
                  <a:lnTo>
                    <a:pt x="549" y="172"/>
                  </a:lnTo>
                  <a:lnTo>
                    <a:pt x="547" y="170"/>
                  </a:lnTo>
                  <a:lnTo>
                    <a:pt x="545" y="166"/>
                  </a:lnTo>
                  <a:lnTo>
                    <a:pt x="545" y="166"/>
                  </a:lnTo>
                  <a:lnTo>
                    <a:pt x="542" y="162"/>
                  </a:lnTo>
                  <a:lnTo>
                    <a:pt x="541" y="154"/>
                  </a:lnTo>
                  <a:lnTo>
                    <a:pt x="540" y="134"/>
                  </a:lnTo>
                  <a:lnTo>
                    <a:pt x="541" y="108"/>
                  </a:lnTo>
                  <a:lnTo>
                    <a:pt x="545" y="75"/>
                  </a:lnTo>
                  <a:lnTo>
                    <a:pt x="548" y="45"/>
                  </a:lnTo>
                  <a:lnTo>
                    <a:pt x="525" y="44"/>
                  </a:lnTo>
                  <a:lnTo>
                    <a:pt x="525" y="44"/>
                  </a:lnTo>
                  <a:lnTo>
                    <a:pt x="498" y="43"/>
                  </a:lnTo>
                  <a:lnTo>
                    <a:pt x="498" y="43"/>
                  </a:lnTo>
                  <a:lnTo>
                    <a:pt x="462" y="38"/>
                  </a:lnTo>
                  <a:lnTo>
                    <a:pt x="462" y="38"/>
                  </a:lnTo>
                  <a:lnTo>
                    <a:pt x="422" y="34"/>
                  </a:lnTo>
                  <a:lnTo>
                    <a:pt x="422" y="34"/>
                  </a:lnTo>
                  <a:lnTo>
                    <a:pt x="384" y="29"/>
                  </a:lnTo>
                  <a:lnTo>
                    <a:pt x="384" y="29"/>
                  </a:lnTo>
                  <a:lnTo>
                    <a:pt x="345" y="25"/>
                  </a:lnTo>
                  <a:lnTo>
                    <a:pt x="345" y="25"/>
                  </a:lnTo>
                  <a:lnTo>
                    <a:pt x="309" y="21"/>
                  </a:lnTo>
                  <a:lnTo>
                    <a:pt x="309" y="21"/>
                  </a:lnTo>
                  <a:lnTo>
                    <a:pt x="247" y="14"/>
                  </a:lnTo>
                  <a:lnTo>
                    <a:pt x="247" y="14"/>
                  </a:lnTo>
                  <a:lnTo>
                    <a:pt x="186" y="7"/>
                  </a:lnTo>
                  <a:lnTo>
                    <a:pt x="186" y="7"/>
                  </a:lnTo>
                  <a:lnTo>
                    <a:pt x="138" y="2"/>
                  </a:lnTo>
                  <a:lnTo>
                    <a:pt x="118" y="0"/>
                  </a:lnTo>
                  <a:close/>
                  <a:moveTo>
                    <a:pt x="244" y="760"/>
                  </a:moveTo>
                  <a:lnTo>
                    <a:pt x="244" y="760"/>
                  </a:lnTo>
                  <a:lnTo>
                    <a:pt x="251" y="760"/>
                  </a:lnTo>
                  <a:lnTo>
                    <a:pt x="256" y="761"/>
                  </a:lnTo>
                  <a:lnTo>
                    <a:pt x="261" y="763"/>
                  </a:lnTo>
                  <a:lnTo>
                    <a:pt x="266" y="765"/>
                  </a:lnTo>
                  <a:lnTo>
                    <a:pt x="271" y="770"/>
                  </a:lnTo>
                  <a:lnTo>
                    <a:pt x="274" y="773"/>
                  </a:lnTo>
                  <a:lnTo>
                    <a:pt x="278" y="779"/>
                  </a:lnTo>
                  <a:lnTo>
                    <a:pt x="282" y="784"/>
                  </a:lnTo>
                  <a:lnTo>
                    <a:pt x="282" y="784"/>
                  </a:lnTo>
                  <a:lnTo>
                    <a:pt x="288" y="799"/>
                  </a:lnTo>
                  <a:lnTo>
                    <a:pt x="294" y="805"/>
                  </a:lnTo>
                  <a:lnTo>
                    <a:pt x="294" y="805"/>
                  </a:lnTo>
                  <a:lnTo>
                    <a:pt x="297" y="810"/>
                  </a:lnTo>
                  <a:lnTo>
                    <a:pt x="302" y="817"/>
                  </a:lnTo>
                  <a:lnTo>
                    <a:pt x="310" y="837"/>
                  </a:lnTo>
                  <a:lnTo>
                    <a:pt x="317" y="858"/>
                  </a:lnTo>
                  <a:lnTo>
                    <a:pt x="319" y="866"/>
                  </a:lnTo>
                  <a:lnTo>
                    <a:pt x="318" y="870"/>
                  </a:lnTo>
                  <a:lnTo>
                    <a:pt x="318" y="870"/>
                  </a:lnTo>
                  <a:lnTo>
                    <a:pt x="318" y="873"/>
                  </a:lnTo>
                  <a:lnTo>
                    <a:pt x="318" y="877"/>
                  </a:lnTo>
                  <a:lnTo>
                    <a:pt x="321" y="888"/>
                  </a:lnTo>
                  <a:lnTo>
                    <a:pt x="326" y="901"/>
                  </a:lnTo>
                  <a:lnTo>
                    <a:pt x="332" y="915"/>
                  </a:lnTo>
                  <a:lnTo>
                    <a:pt x="332" y="915"/>
                  </a:lnTo>
                  <a:lnTo>
                    <a:pt x="335" y="920"/>
                  </a:lnTo>
                  <a:lnTo>
                    <a:pt x="336" y="928"/>
                  </a:lnTo>
                  <a:lnTo>
                    <a:pt x="337" y="938"/>
                  </a:lnTo>
                  <a:lnTo>
                    <a:pt x="337" y="948"/>
                  </a:lnTo>
                  <a:lnTo>
                    <a:pt x="337" y="948"/>
                  </a:lnTo>
                  <a:lnTo>
                    <a:pt x="338" y="958"/>
                  </a:lnTo>
                  <a:lnTo>
                    <a:pt x="339" y="971"/>
                  </a:lnTo>
                  <a:lnTo>
                    <a:pt x="341" y="984"/>
                  </a:lnTo>
                  <a:lnTo>
                    <a:pt x="346" y="999"/>
                  </a:lnTo>
                  <a:lnTo>
                    <a:pt x="350" y="1014"/>
                  </a:lnTo>
                  <a:lnTo>
                    <a:pt x="355" y="1027"/>
                  </a:lnTo>
                  <a:lnTo>
                    <a:pt x="359" y="1040"/>
                  </a:lnTo>
                  <a:lnTo>
                    <a:pt x="365" y="1051"/>
                  </a:lnTo>
                  <a:lnTo>
                    <a:pt x="365" y="1051"/>
                  </a:lnTo>
                  <a:lnTo>
                    <a:pt x="369" y="1058"/>
                  </a:lnTo>
                  <a:lnTo>
                    <a:pt x="371" y="1070"/>
                  </a:lnTo>
                  <a:lnTo>
                    <a:pt x="373" y="1086"/>
                  </a:lnTo>
                  <a:lnTo>
                    <a:pt x="373" y="1106"/>
                  </a:lnTo>
                  <a:lnTo>
                    <a:pt x="373" y="1106"/>
                  </a:lnTo>
                  <a:lnTo>
                    <a:pt x="374" y="1130"/>
                  </a:lnTo>
                  <a:lnTo>
                    <a:pt x="373" y="1142"/>
                  </a:lnTo>
                  <a:lnTo>
                    <a:pt x="372" y="1146"/>
                  </a:lnTo>
                  <a:lnTo>
                    <a:pt x="370" y="1148"/>
                  </a:lnTo>
                  <a:lnTo>
                    <a:pt x="368" y="1149"/>
                  </a:lnTo>
                  <a:lnTo>
                    <a:pt x="365" y="1149"/>
                  </a:lnTo>
                  <a:lnTo>
                    <a:pt x="365" y="1149"/>
                  </a:lnTo>
                  <a:lnTo>
                    <a:pt x="360" y="1151"/>
                  </a:lnTo>
                  <a:lnTo>
                    <a:pt x="355" y="1153"/>
                  </a:lnTo>
                  <a:lnTo>
                    <a:pt x="350" y="1157"/>
                  </a:lnTo>
                  <a:lnTo>
                    <a:pt x="346" y="1161"/>
                  </a:lnTo>
                  <a:lnTo>
                    <a:pt x="346" y="1161"/>
                  </a:lnTo>
                  <a:lnTo>
                    <a:pt x="339" y="1169"/>
                  </a:lnTo>
                  <a:lnTo>
                    <a:pt x="336" y="1170"/>
                  </a:lnTo>
                  <a:lnTo>
                    <a:pt x="332" y="1171"/>
                  </a:lnTo>
                  <a:lnTo>
                    <a:pt x="329" y="1171"/>
                  </a:lnTo>
                  <a:lnTo>
                    <a:pt x="326" y="1171"/>
                  </a:lnTo>
                  <a:lnTo>
                    <a:pt x="323" y="1169"/>
                  </a:lnTo>
                  <a:lnTo>
                    <a:pt x="319" y="1166"/>
                  </a:lnTo>
                  <a:lnTo>
                    <a:pt x="319" y="1166"/>
                  </a:lnTo>
                  <a:lnTo>
                    <a:pt x="316" y="1162"/>
                  </a:lnTo>
                  <a:lnTo>
                    <a:pt x="315" y="1156"/>
                  </a:lnTo>
                  <a:lnTo>
                    <a:pt x="315" y="1149"/>
                  </a:lnTo>
                  <a:lnTo>
                    <a:pt x="315" y="1141"/>
                  </a:lnTo>
                  <a:lnTo>
                    <a:pt x="316" y="1133"/>
                  </a:lnTo>
                  <a:lnTo>
                    <a:pt x="317" y="1126"/>
                  </a:lnTo>
                  <a:lnTo>
                    <a:pt x="319" y="1118"/>
                  </a:lnTo>
                  <a:lnTo>
                    <a:pt x="323" y="1112"/>
                  </a:lnTo>
                  <a:lnTo>
                    <a:pt x="323" y="1112"/>
                  </a:lnTo>
                  <a:lnTo>
                    <a:pt x="327" y="1103"/>
                  </a:lnTo>
                  <a:lnTo>
                    <a:pt x="330" y="1090"/>
                  </a:lnTo>
                  <a:lnTo>
                    <a:pt x="330" y="1090"/>
                  </a:lnTo>
                  <a:lnTo>
                    <a:pt x="334" y="1080"/>
                  </a:lnTo>
                  <a:lnTo>
                    <a:pt x="336" y="1075"/>
                  </a:lnTo>
                  <a:lnTo>
                    <a:pt x="338" y="1072"/>
                  </a:lnTo>
                  <a:lnTo>
                    <a:pt x="338" y="1072"/>
                  </a:lnTo>
                  <a:lnTo>
                    <a:pt x="341" y="1067"/>
                  </a:lnTo>
                  <a:lnTo>
                    <a:pt x="344" y="1064"/>
                  </a:lnTo>
                  <a:lnTo>
                    <a:pt x="345" y="1061"/>
                  </a:lnTo>
                  <a:lnTo>
                    <a:pt x="345" y="1056"/>
                  </a:lnTo>
                  <a:lnTo>
                    <a:pt x="345" y="1053"/>
                  </a:lnTo>
                  <a:lnTo>
                    <a:pt x="344" y="1049"/>
                  </a:lnTo>
                  <a:lnTo>
                    <a:pt x="340" y="1047"/>
                  </a:lnTo>
                  <a:lnTo>
                    <a:pt x="338" y="1045"/>
                  </a:lnTo>
                  <a:lnTo>
                    <a:pt x="338" y="1045"/>
                  </a:lnTo>
                  <a:lnTo>
                    <a:pt x="334" y="1043"/>
                  </a:lnTo>
                  <a:lnTo>
                    <a:pt x="329" y="1042"/>
                  </a:lnTo>
                  <a:lnTo>
                    <a:pt x="327" y="1044"/>
                  </a:lnTo>
                  <a:lnTo>
                    <a:pt x="324" y="1048"/>
                  </a:lnTo>
                  <a:lnTo>
                    <a:pt x="324" y="1048"/>
                  </a:lnTo>
                  <a:lnTo>
                    <a:pt x="321" y="1052"/>
                  </a:lnTo>
                  <a:lnTo>
                    <a:pt x="318" y="1054"/>
                  </a:lnTo>
                  <a:lnTo>
                    <a:pt x="316" y="1056"/>
                  </a:lnTo>
                  <a:lnTo>
                    <a:pt x="313" y="1057"/>
                  </a:lnTo>
                  <a:lnTo>
                    <a:pt x="310" y="1057"/>
                  </a:lnTo>
                  <a:lnTo>
                    <a:pt x="308" y="1056"/>
                  </a:lnTo>
                  <a:lnTo>
                    <a:pt x="307" y="1054"/>
                  </a:lnTo>
                  <a:lnTo>
                    <a:pt x="307" y="1052"/>
                  </a:lnTo>
                  <a:lnTo>
                    <a:pt x="307" y="1052"/>
                  </a:lnTo>
                  <a:lnTo>
                    <a:pt x="308" y="1044"/>
                  </a:lnTo>
                  <a:lnTo>
                    <a:pt x="312" y="1033"/>
                  </a:lnTo>
                  <a:lnTo>
                    <a:pt x="312" y="1033"/>
                  </a:lnTo>
                  <a:lnTo>
                    <a:pt x="315" y="1021"/>
                  </a:lnTo>
                  <a:lnTo>
                    <a:pt x="316" y="1010"/>
                  </a:lnTo>
                  <a:lnTo>
                    <a:pt x="314" y="1000"/>
                  </a:lnTo>
                  <a:lnTo>
                    <a:pt x="309" y="991"/>
                  </a:lnTo>
                  <a:lnTo>
                    <a:pt x="306" y="988"/>
                  </a:lnTo>
                  <a:lnTo>
                    <a:pt x="304" y="984"/>
                  </a:lnTo>
                  <a:lnTo>
                    <a:pt x="299" y="982"/>
                  </a:lnTo>
                  <a:lnTo>
                    <a:pt x="296" y="980"/>
                  </a:lnTo>
                  <a:lnTo>
                    <a:pt x="292" y="979"/>
                  </a:lnTo>
                  <a:lnTo>
                    <a:pt x="287" y="979"/>
                  </a:lnTo>
                  <a:lnTo>
                    <a:pt x="282" y="980"/>
                  </a:lnTo>
                  <a:lnTo>
                    <a:pt x="277" y="981"/>
                  </a:lnTo>
                  <a:lnTo>
                    <a:pt x="277" y="981"/>
                  </a:lnTo>
                  <a:lnTo>
                    <a:pt x="270" y="983"/>
                  </a:lnTo>
                  <a:lnTo>
                    <a:pt x="264" y="983"/>
                  </a:lnTo>
                  <a:lnTo>
                    <a:pt x="260" y="981"/>
                  </a:lnTo>
                  <a:lnTo>
                    <a:pt x="255" y="975"/>
                  </a:lnTo>
                  <a:lnTo>
                    <a:pt x="255" y="975"/>
                  </a:lnTo>
                  <a:lnTo>
                    <a:pt x="251" y="971"/>
                  </a:lnTo>
                  <a:lnTo>
                    <a:pt x="246" y="963"/>
                  </a:lnTo>
                  <a:lnTo>
                    <a:pt x="243" y="954"/>
                  </a:lnTo>
                  <a:lnTo>
                    <a:pt x="240" y="946"/>
                  </a:lnTo>
                  <a:lnTo>
                    <a:pt x="240" y="946"/>
                  </a:lnTo>
                  <a:lnTo>
                    <a:pt x="236" y="937"/>
                  </a:lnTo>
                  <a:lnTo>
                    <a:pt x="231" y="927"/>
                  </a:lnTo>
                  <a:lnTo>
                    <a:pt x="226" y="918"/>
                  </a:lnTo>
                  <a:lnTo>
                    <a:pt x="222" y="910"/>
                  </a:lnTo>
                  <a:lnTo>
                    <a:pt x="222" y="910"/>
                  </a:lnTo>
                  <a:lnTo>
                    <a:pt x="216" y="902"/>
                  </a:lnTo>
                  <a:lnTo>
                    <a:pt x="213" y="896"/>
                  </a:lnTo>
                  <a:lnTo>
                    <a:pt x="212" y="889"/>
                  </a:lnTo>
                  <a:lnTo>
                    <a:pt x="212" y="883"/>
                  </a:lnTo>
                  <a:lnTo>
                    <a:pt x="212" y="883"/>
                  </a:lnTo>
                  <a:lnTo>
                    <a:pt x="213" y="875"/>
                  </a:lnTo>
                  <a:lnTo>
                    <a:pt x="212" y="872"/>
                  </a:lnTo>
                  <a:lnTo>
                    <a:pt x="211" y="869"/>
                  </a:lnTo>
                  <a:lnTo>
                    <a:pt x="209" y="867"/>
                  </a:lnTo>
                  <a:lnTo>
                    <a:pt x="204" y="864"/>
                  </a:lnTo>
                  <a:lnTo>
                    <a:pt x="193" y="858"/>
                  </a:lnTo>
                  <a:lnTo>
                    <a:pt x="193" y="858"/>
                  </a:lnTo>
                  <a:lnTo>
                    <a:pt x="183" y="853"/>
                  </a:lnTo>
                  <a:lnTo>
                    <a:pt x="175" y="851"/>
                  </a:lnTo>
                  <a:lnTo>
                    <a:pt x="168" y="849"/>
                  </a:lnTo>
                  <a:lnTo>
                    <a:pt x="162" y="851"/>
                  </a:lnTo>
                  <a:lnTo>
                    <a:pt x="158" y="853"/>
                  </a:lnTo>
                  <a:lnTo>
                    <a:pt x="155" y="857"/>
                  </a:lnTo>
                  <a:lnTo>
                    <a:pt x="152" y="865"/>
                  </a:lnTo>
                  <a:lnTo>
                    <a:pt x="151" y="873"/>
                  </a:lnTo>
                  <a:lnTo>
                    <a:pt x="151" y="873"/>
                  </a:lnTo>
                  <a:lnTo>
                    <a:pt x="149" y="914"/>
                  </a:lnTo>
                  <a:lnTo>
                    <a:pt x="149" y="914"/>
                  </a:lnTo>
                  <a:lnTo>
                    <a:pt x="148" y="949"/>
                  </a:lnTo>
                  <a:lnTo>
                    <a:pt x="148" y="960"/>
                  </a:lnTo>
                  <a:lnTo>
                    <a:pt x="148" y="969"/>
                  </a:lnTo>
                  <a:lnTo>
                    <a:pt x="150" y="974"/>
                  </a:lnTo>
                  <a:lnTo>
                    <a:pt x="154" y="979"/>
                  </a:lnTo>
                  <a:lnTo>
                    <a:pt x="158" y="983"/>
                  </a:lnTo>
                  <a:lnTo>
                    <a:pt x="163" y="989"/>
                  </a:lnTo>
                  <a:lnTo>
                    <a:pt x="163" y="989"/>
                  </a:lnTo>
                  <a:lnTo>
                    <a:pt x="187" y="1007"/>
                  </a:lnTo>
                  <a:lnTo>
                    <a:pt x="194" y="1014"/>
                  </a:lnTo>
                  <a:lnTo>
                    <a:pt x="200" y="1021"/>
                  </a:lnTo>
                  <a:lnTo>
                    <a:pt x="204" y="1027"/>
                  </a:lnTo>
                  <a:lnTo>
                    <a:pt x="207" y="1034"/>
                  </a:lnTo>
                  <a:lnTo>
                    <a:pt x="210" y="1042"/>
                  </a:lnTo>
                  <a:lnTo>
                    <a:pt x="212" y="1051"/>
                  </a:lnTo>
                  <a:lnTo>
                    <a:pt x="212" y="1051"/>
                  </a:lnTo>
                  <a:lnTo>
                    <a:pt x="216" y="1074"/>
                  </a:lnTo>
                  <a:lnTo>
                    <a:pt x="218" y="1093"/>
                  </a:lnTo>
                  <a:lnTo>
                    <a:pt x="218" y="1093"/>
                  </a:lnTo>
                  <a:lnTo>
                    <a:pt x="219" y="1100"/>
                  </a:lnTo>
                  <a:lnTo>
                    <a:pt x="221" y="1110"/>
                  </a:lnTo>
                  <a:lnTo>
                    <a:pt x="224" y="1121"/>
                  </a:lnTo>
                  <a:lnTo>
                    <a:pt x="229" y="1131"/>
                  </a:lnTo>
                  <a:lnTo>
                    <a:pt x="229" y="1131"/>
                  </a:lnTo>
                  <a:lnTo>
                    <a:pt x="234" y="1142"/>
                  </a:lnTo>
                  <a:lnTo>
                    <a:pt x="237" y="1152"/>
                  </a:lnTo>
                  <a:lnTo>
                    <a:pt x="240" y="1161"/>
                  </a:lnTo>
                  <a:lnTo>
                    <a:pt x="241" y="1169"/>
                  </a:lnTo>
                  <a:lnTo>
                    <a:pt x="240" y="1175"/>
                  </a:lnTo>
                  <a:lnTo>
                    <a:pt x="239" y="1181"/>
                  </a:lnTo>
                  <a:lnTo>
                    <a:pt x="235" y="1184"/>
                  </a:lnTo>
                  <a:lnTo>
                    <a:pt x="231" y="1187"/>
                  </a:lnTo>
                  <a:lnTo>
                    <a:pt x="231" y="1187"/>
                  </a:lnTo>
                  <a:lnTo>
                    <a:pt x="221" y="1189"/>
                  </a:lnTo>
                  <a:lnTo>
                    <a:pt x="214" y="1190"/>
                  </a:lnTo>
                  <a:lnTo>
                    <a:pt x="210" y="1188"/>
                  </a:lnTo>
                  <a:lnTo>
                    <a:pt x="207" y="1184"/>
                  </a:lnTo>
                  <a:lnTo>
                    <a:pt x="207" y="1184"/>
                  </a:lnTo>
                  <a:lnTo>
                    <a:pt x="203" y="1172"/>
                  </a:lnTo>
                  <a:lnTo>
                    <a:pt x="198" y="1147"/>
                  </a:lnTo>
                  <a:lnTo>
                    <a:pt x="190" y="1112"/>
                  </a:lnTo>
                  <a:lnTo>
                    <a:pt x="183" y="1075"/>
                  </a:lnTo>
                  <a:lnTo>
                    <a:pt x="183" y="1075"/>
                  </a:lnTo>
                  <a:lnTo>
                    <a:pt x="181" y="1066"/>
                  </a:lnTo>
                  <a:lnTo>
                    <a:pt x="179" y="1058"/>
                  </a:lnTo>
                  <a:lnTo>
                    <a:pt x="176" y="1051"/>
                  </a:lnTo>
                  <a:lnTo>
                    <a:pt x="172" y="1045"/>
                  </a:lnTo>
                  <a:lnTo>
                    <a:pt x="167" y="1038"/>
                  </a:lnTo>
                  <a:lnTo>
                    <a:pt x="160" y="1033"/>
                  </a:lnTo>
                  <a:lnTo>
                    <a:pt x="141" y="1020"/>
                  </a:lnTo>
                  <a:lnTo>
                    <a:pt x="141" y="1020"/>
                  </a:lnTo>
                  <a:lnTo>
                    <a:pt x="125" y="1009"/>
                  </a:lnTo>
                  <a:lnTo>
                    <a:pt x="114" y="999"/>
                  </a:lnTo>
                  <a:lnTo>
                    <a:pt x="110" y="994"/>
                  </a:lnTo>
                  <a:lnTo>
                    <a:pt x="107" y="990"/>
                  </a:lnTo>
                  <a:lnTo>
                    <a:pt x="106" y="986"/>
                  </a:lnTo>
                  <a:lnTo>
                    <a:pt x="106" y="983"/>
                  </a:lnTo>
                  <a:lnTo>
                    <a:pt x="106" y="983"/>
                  </a:lnTo>
                  <a:lnTo>
                    <a:pt x="107" y="969"/>
                  </a:lnTo>
                  <a:lnTo>
                    <a:pt x="107" y="969"/>
                  </a:lnTo>
                  <a:lnTo>
                    <a:pt x="108" y="965"/>
                  </a:lnTo>
                  <a:lnTo>
                    <a:pt x="109" y="961"/>
                  </a:lnTo>
                  <a:lnTo>
                    <a:pt x="112" y="958"/>
                  </a:lnTo>
                  <a:lnTo>
                    <a:pt x="114" y="954"/>
                  </a:lnTo>
                  <a:lnTo>
                    <a:pt x="114" y="954"/>
                  </a:lnTo>
                  <a:lnTo>
                    <a:pt x="117" y="950"/>
                  </a:lnTo>
                  <a:lnTo>
                    <a:pt x="118" y="942"/>
                  </a:lnTo>
                  <a:lnTo>
                    <a:pt x="119" y="932"/>
                  </a:lnTo>
                  <a:lnTo>
                    <a:pt x="120" y="919"/>
                  </a:lnTo>
                  <a:lnTo>
                    <a:pt x="120" y="919"/>
                  </a:lnTo>
                  <a:lnTo>
                    <a:pt x="119" y="902"/>
                  </a:lnTo>
                  <a:lnTo>
                    <a:pt x="119" y="897"/>
                  </a:lnTo>
                  <a:lnTo>
                    <a:pt x="118" y="893"/>
                  </a:lnTo>
                  <a:lnTo>
                    <a:pt x="116" y="889"/>
                  </a:lnTo>
                  <a:lnTo>
                    <a:pt x="113" y="886"/>
                  </a:lnTo>
                  <a:lnTo>
                    <a:pt x="103" y="880"/>
                  </a:lnTo>
                  <a:lnTo>
                    <a:pt x="103" y="880"/>
                  </a:lnTo>
                  <a:lnTo>
                    <a:pt x="91" y="873"/>
                  </a:lnTo>
                  <a:lnTo>
                    <a:pt x="86" y="868"/>
                  </a:lnTo>
                  <a:lnTo>
                    <a:pt x="83" y="864"/>
                  </a:lnTo>
                  <a:lnTo>
                    <a:pt x="81" y="859"/>
                  </a:lnTo>
                  <a:lnTo>
                    <a:pt x="78" y="854"/>
                  </a:lnTo>
                  <a:lnTo>
                    <a:pt x="77" y="849"/>
                  </a:lnTo>
                  <a:lnTo>
                    <a:pt x="77" y="843"/>
                  </a:lnTo>
                  <a:lnTo>
                    <a:pt x="77" y="843"/>
                  </a:lnTo>
                  <a:lnTo>
                    <a:pt x="77" y="837"/>
                  </a:lnTo>
                  <a:lnTo>
                    <a:pt x="79" y="834"/>
                  </a:lnTo>
                  <a:lnTo>
                    <a:pt x="83" y="832"/>
                  </a:lnTo>
                  <a:lnTo>
                    <a:pt x="88" y="832"/>
                  </a:lnTo>
                  <a:lnTo>
                    <a:pt x="88" y="832"/>
                  </a:lnTo>
                  <a:lnTo>
                    <a:pt x="94" y="831"/>
                  </a:lnTo>
                  <a:lnTo>
                    <a:pt x="98" y="830"/>
                  </a:lnTo>
                  <a:lnTo>
                    <a:pt x="102" y="826"/>
                  </a:lnTo>
                  <a:lnTo>
                    <a:pt x="104" y="823"/>
                  </a:lnTo>
                  <a:lnTo>
                    <a:pt x="105" y="819"/>
                  </a:lnTo>
                  <a:lnTo>
                    <a:pt x="104" y="814"/>
                  </a:lnTo>
                  <a:lnTo>
                    <a:pt x="103" y="809"/>
                  </a:lnTo>
                  <a:lnTo>
                    <a:pt x="99" y="804"/>
                  </a:lnTo>
                  <a:lnTo>
                    <a:pt x="99" y="804"/>
                  </a:lnTo>
                  <a:lnTo>
                    <a:pt x="93" y="794"/>
                  </a:lnTo>
                  <a:lnTo>
                    <a:pt x="91" y="791"/>
                  </a:lnTo>
                  <a:lnTo>
                    <a:pt x="91" y="788"/>
                  </a:lnTo>
                  <a:lnTo>
                    <a:pt x="91" y="788"/>
                  </a:lnTo>
                  <a:lnTo>
                    <a:pt x="92" y="785"/>
                  </a:lnTo>
                  <a:lnTo>
                    <a:pt x="94" y="783"/>
                  </a:lnTo>
                  <a:lnTo>
                    <a:pt x="103" y="778"/>
                  </a:lnTo>
                  <a:lnTo>
                    <a:pt x="113" y="774"/>
                  </a:lnTo>
                  <a:lnTo>
                    <a:pt x="118" y="773"/>
                  </a:lnTo>
                  <a:lnTo>
                    <a:pt x="123" y="773"/>
                  </a:lnTo>
                  <a:lnTo>
                    <a:pt x="123" y="773"/>
                  </a:lnTo>
                  <a:lnTo>
                    <a:pt x="128" y="774"/>
                  </a:lnTo>
                  <a:lnTo>
                    <a:pt x="133" y="778"/>
                  </a:lnTo>
                  <a:lnTo>
                    <a:pt x="138" y="781"/>
                  </a:lnTo>
                  <a:lnTo>
                    <a:pt x="144" y="785"/>
                  </a:lnTo>
                  <a:lnTo>
                    <a:pt x="149" y="791"/>
                  </a:lnTo>
                  <a:lnTo>
                    <a:pt x="152" y="796"/>
                  </a:lnTo>
                  <a:lnTo>
                    <a:pt x="156" y="801"/>
                  </a:lnTo>
                  <a:lnTo>
                    <a:pt x="157" y="805"/>
                  </a:lnTo>
                  <a:lnTo>
                    <a:pt x="157" y="805"/>
                  </a:lnTo>
                  <a:lnTo>
                    <a:pt x="158" y="809"/>
                  </a:lnTo>
                  <a:lnTo>
                    <a:pt x="160" y="813"/>
                  </a:lnTo>
                  <a:lnTo>
                    <a:pt x="163" y="817"/>
                  </a:lnTo>
                  <a:lnTo>
                    <a:pt x="167" y="822"/>
                  </a:lnTo>
                  <a:lnTo>
                    <a:pt x="177" y="832"/>
                  </a:lnTo>
                  <a:lnTo>
                    <a:pt x="183" y="815"/>
                  </a:lnTo>
                  <a:lnTo>
                    <a:pt x="183" y="815"/>
                  </a:lnTo>
                  <a:lnTo>
                    <a:pt x="187" y="805"/>
                  </a:lnTo>
                  <a:lnTo>
                    <a:pt x="191" y="796"/>
                  </a:lnTo>
                  <a:lnTo>
                    <a:pt x="197" y="788"/>
                  </a:lnTo>
                  <a:lnTo>
                    <a:pt x="202" y="780"/>
                  </a:lnTo>
                  <a:lnTo>
                    <a:pt x="208" y="773"/>
                  </a:lnTo>
                  <a:lnTo>
                    <a:pt x="214" y="768"/>
                  </a:lnTo>
                  <a:lnTo>
                    <a:pt x="220" y="764"/>
                  </a:lnTo>
                  <a:lnTo>
                    <a:pt x="225" y="762"/>
                  </a:lnTo>
                  <a:lnTo>
                    <a:pt x="225" y="762"/>
                  </a:lnTo>
                  <a:lnTo>
                    <a:pt x="235" y="760"/>
                  </a:lnTo>
                  <a:lnTo>
                    <a:pt x="244" y="760"/>
                  </a:lnTo>
                  <a:lnTo>
                    <a:pt x="244" y="760"/>
                  </a:lnTo>
                  <a:close/>
                </a:path>
              </a:pathLst>
            </a:custGeom>
            <a:solidFill>
              <a:srgbClr val="C12838"/>
            </a:solidFill>
            <a:ln>
              <a:noFill/>
            </a:ln>
            <a:effectLst>
              <a:softEdge rad="25400"/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851"/>
            <p:cNvSpPr>
              <a:spLocks/>
            </p:cNvSpPr>
            <p:nvPr/>
          </p:nvSpPr>
          <p:spPr bwMode="auto">
            <a:xfrm>
              <a:off x="8116510" y="8228578"/>
              <a:ext cx="190468" cy="175595"/>
            </a:xfrm>
            <a:custGeom>
              <a:avLst/>
              <a:gdLst>
                <a:gd name="T0" fmla="*/ 170 w 397"/>
                <a:gd name="T1" fmla="*/ 363 h 366"/>
                <a:gd name="T2" fmla="*/ 150 w 397"/>
                <a:gd name="T3" fmla="*/ 343 h 366"/>
                <a:gd name="T4" fmla="*/ 141 w 397"/>
                <a:gd name="T5" fmla="*/ 325 h 366"/>
                <a:gd name="T6" fmla="*/ 129 w 397"/>
                <a:gd name="T7" fmla="*/ 316 h 366"/>
                <a:gd name="T8" fmla="*/ 121 w 397"/>
                <a:gd name="T9" fmla="*/ 311 h 366"/>
                <a:gd name="T10" fmla="*/ 107 w 397"/>
                <a:gd name="T11" fmla="*/ 287 h 366"/>
                <a:gd name="T12" fmla="*/ 87 w 397"/>
                <a:gd name="T13" fmla="*/ 231 h 366"/>
                <a:gd name="T14" fmla="*/ 82 w 397"/>
                <a:gd name="T15" fmla="*/ 195 h 366"/>
                <a:gd name="T16" fmla="*/ 77 w 397"/>
                <a:gd name="T17" fmla="*/ 171 h 366"/>
                <a:gd name="T18" fmla="*/ 58 w 397"/>
                <a:gd name="T19" fmla="*/ 154 h 366"/>
                <a:gd name="T20" fmla="*/ 29 w 397"/>
                <a:gd name="T21" fmla="*/ 140 h 366"/>
                <a:gd name="T22" fmla="*/ 4 w 397"/>
                <a:gd name="T23" fmla="*/ 137 h 366"/>
                <a:gd name="T24" fmla="*/ 0 w 397"/>
                <a:gd name="T25" fmla="*/ 89 h 366"/>
                <a:gd name="T26" fmla="*/ 4 w 397"/>
                <a:gd name="T27" fmla="*/ 78 h 366"/>
                <a:gd name="T28" fmla="*/ 30 w 397"/>
                <a:gd name="T29" fmla="*/ 76 h 366"/>
                <a:gd name="T30" fmla="*/ 61 w 397"/>
                <a:gd name="T31" fmla="*/ 72 h 366"/>
                <a:gd name="T32" fmla="*/ 86 w 397"/>
                <a:gd name="T33" fmla="*/ 62 h 366"/>
                <a:gd name="T34" fmla="*/ 99 w 397"/>
                <a:gd name="T35" fmla="*/ 52 h 366"/>
                <a:gd name="T36" fmla="*/ 131 w 397"/>
                <a:gd name="T37" fmla="*/ 36 h 366"/>
                <a:gd name="T38" fmla="*/ 164 w 397"/>
                <a:gd name="T39" fmla="*/ 26 h 366"/>
                <a:gd name="T40" fmla="*/ 185 w 397"/>
                <a:gd name="T41" fmla="*/ 26 h 366"/>
                <a:gd name="T42" fmla="*/ 205 w 397"/>
                <a:gd name="T43" fmla="*/ 32 h 366"/>
                <a:gd name="T44" fmla="*/ 215 w 397"/>
                <a:gd name="T45" fmla="*/ 31 h 366"/>
                <a:gd name="T46" fmla="*/ 228 w 397"/>
                <a:gd name="T47" fmla="*/ 19 h 366"/>
                <a:gd name="T48" fmla="*/ 262 w 397"/>
                <a:gd name="T49" fmla="*/ 4 h 366"/>
                <a:gd name="T50" fmla="*/ 284 w 397"/>
                <a:gd name="T51" fmla="*/ 0 h 366"/>
                <a:gd name="T52" fmla="*/ 290 w 397"/>
                <a:gd name="T53" fmla="*/ 6 h 366"/>
                <a:gd name="T54" fmla="*/ 283 w 397"/>
                <a:gd name="T55" fmla="*/ 23 h 366"/>
                <a:gd name="T56" fmla="*/ 278 w 397"/>
                <a:gd name="T57" fmla="*/ 38 h 366"/>
                <a:gd name="T58" fmla="*/ 278 w 397"/>
                <a:gd name="T59" fmla="*/ 67 h 366"/>
                <a:gd name="T60" fmla="*/ 284 w 397"/>
                <a:gd name="T61" fmla="*/ 89 h 366"/>
                <a:gd name="T62" fmla="*/ 291 w 397"/>
                <a:gd name="T63" fmla="*/ 101 h 366"/>
                <a:gd name="T64" fmla="*/ 297 w 397"/>
                <a:gd name="T65" fmla="*/ 114 h 366"/>
                <a:gd name="T66" fmla="*/ 311 w 397"/>
                <a:gd name="T67" fmla="*/ 140 h 366"/>
                <a:gd name="T68" fmla="*/ 332 w 397"/>
                <a:gd name="T69" fmla="*/ 160 h 366"/>
                <a:gd name="T70" fmla="*/ 346 w 397"/>
                <a:gd name="T71" fmla="*/ 167 h 366"/>
                <a:gd name="T72" fmla="*/ 367 w 397"/>
                <a:gd name="T73" fmla="*/ 168 h 366"/>
                <a:gd name="T74" fmla="*/ 397 w 397"/>
                <a:gd name="T75" fmla="*/ 171 h 366"/>
                <a:gd name="T76" fmla="*/ 393 w 397"/>
                <a:gd name="T77" fmla="*/ 179 h 366"/>
                <a:gd name="T78" fmla="*/ 368 w 397"/>
                <a:gd name="T79" fmla="*/ 207 h 366"/>
                <a:gd name="T80" fmla="*/ 344 w 397"/>
                <a:gd name="T81" fmla="*/ 242 h 366"/>
                <a:gd name="T82" fmla="*/ 326 w 397"/>
                <a:gd name="T83" fmla="*/ 270 h 366"/>
                <a:gd name="T84" fmla="*/ 288 w 397"/>
                <a:gd name="T85" fmla="*/ 312 h 366"/>
                <a:gd name="T86" fmla="*/ 260 w 397"/>
                <a:gd name="T87" fmla="*/ 331 h 366"/>
                <a:gd name="T88" fmla="*/ 250 w 397"/>
                <a:gd name="T89" fmla="*/ 332 h 366"/>
                <a:gd name="T90" fmla="*/ 238 w 397"/>
                <a:gd name="T91" fmla="*/ 344 h 366"/>
                <a:gd name="T92" fmla="*/ 228 w 397"/>
                <a:gd name="T93" fmla="*/ 356 h 366"/>
                <a:gd name="T94" fmla="*/ 204 w 397"/>
                <a:gd name="T95" fmla="*/ 365 h 366"/>
                <a:gd name="T96" fmla="*/ 173 w 397"/>
                <a:gd name="T97" fmla="*/ 364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97" h="366">
                  <a:moveTo>
                    <a:pt x="173" y="364"/>
                  </a:moveTo>
                  <a:lnTo>
                    <a:pt x="173" y="364"/>
                  </a:lnTo>
                  <a:lnTo>
                    <a:pt x="170" y="363"/>
                  </a:lnTo>
                  <a:lnTo>
                    <a:pt x="165" y="360"/>
                  </a:lnTo>
                  <a:lnTo>
                    <a:pt x="157" y="353"/>
                  </a:lnTo>
                  <a:lnTo>
                    <a:pt x="150" y="343"/>
                  </a:lnTo>
                  <a:lnTo>
                    <a:pt x="144" y="331"/>
                  </a:lnTo>
                  <a:lnTo>
                    <a:pt x="144" y="331"/>
                  </a:lnTo>
                  <a:lnTo>
                    <a:pt x="141" y="325"/>
                  </a:lnTo>
                  <a:lnTo>
                    <a:pt x="137" y="321"/>
                  </a:lnTo>
                  <a:lnTo>
                    <a:pt x="133" y="318"/>
                  </a:lnTo>
                  <a:lnTo>
                    <a:pt x="129" y="316"/>
                  </a:lnTo>
                  <a:lnTo>
                    <a:pt x="129" y="316"/>
                  </a:lnTo>
                  <a:lnTo>
                    <a:pt x="125" y="314"/>
                  </a:lnTo>
                  <a:lnTo>
                    <a:pt x="121" y="311"/>
                  </a:lnTo>
                  <a:lnTo>
                    <a:pt x="118" y="307"/>
                  </a:lnTo>
                  <a:lnTo>
                    <a:pt x="114" y="301"/>
                  </a:lnTo>
                  <a:lnTo>
                    <a:pt x="107" y="287"/>
                  </a:lnTo>
                  <a:lnTo>
                    <a:pt x="99" y="270"/>
                  </a:lnTo>
                  <a:lnTo>
                    <a:pt x="92" y="251"/>
                  </a:lnTo>
                  <a:lnTo>
                    <a:pt x="87" y="231"/>
                  </a:lnTo>
                  <a:lnTo>
                    <a:pt x="83" y="213"/>
                  </a:lnTo>
                  <a:lnTo>
                    <a:pt x="82" y="195"/>
                  </a:lnTo>
                  <a:lnTo>
                    <a:pt x="82" y="195"/>
                  </a:lnTo>
                  <a:lnTo>
                    <a:pt x="81" y="185"/>
                  </a:lnTo>
                  <a:lnTo>
                    <a:pt x="80" y="177"/>
                  </a:lnTo>
                  <a:lnTo>
                    <a:pt x="77" y="171"/>
                  </a:lnTo>
                  <a:lnTo>
                    <a:pt x="72" y="165"/>
                  </a:lnTo>
                  <a:lnTo>
                    <a:pt x="72" y="165"/>
                  </a:lnTo>
                  <a:lnTo>
                    <a:pt x="58" y="154"/>
                  </a:lnTo>
                  <a:lnTo>
                    <a:pt x="44" y="145"/>
                  </a:lnTo>
                  <a:lnTo>
                    <a:pt x="37" y="142"/>
                  </a:lnTo>
                  <a:lnTo>
                    <a:pt x="29" y="140"/>
                  </a:lnTo>
                  <a:lnTo>
                    <a:pt x="23" y="137"/>
                  </a:lnTo>
                  <a:lnTo>
                    <a:pt x="17" y="137"/>
                  </a:lnTo>
                  <a:lnTo>
                    <a:pt x="4" y="137"/>
                  </a:lnTo>
                  <a:lnTo>
                    <a:pt x="2" y="110"/>
                  </a:lnTo>
                  <a:lnTo>
                    <a:pt x="2" y="110"/>
                  </a:lnTo>
                  <a:lnTo>
                    <a:pt x="0" y="89"/>
                  </a:lnTo>
                  <a:lnTo>
                    <a:pt x="2" y="79"/>
                  </a:lnTo>
                  <a:lnTo>
                    <a:pt x="2" y="79"/>
                  </a:lnTo>
                  <a:lnTo>
                    <a:pt x="4" y="78"/>
                  </a:lnTo>
                  <a:lnTo>
                    <a:pt x="10" y="77"/>
                  </a:lnTo>
                  <a:lnTo>
                    <a:pt x="30" y="76"/>
                  </a:lnTo>
                  <a:lnTo>
                    <a:pt x="30" y="76"/>
                  </a:lnTo>
                  <a:lnTo>
                    <a:pt x="42" y="74"/>
                  </a:lnTo>
                  <a:lnTo>
                    <a:pt x="52" y="73"/>
                  </a:lnTo>
                  <a:lnTo>
                    <a:pt x="61" y="72"/>
                  </a:lnTo>
                  <a:lnTo>
                    <a:pt x="70" y="70"/>
                  </a:lnTo>
                  <a:lnTo>
                    <a:pt x="78" y="67"/>
                  </a:lnTo>
                  <a:lnTo>
                    <a:pt x="86" y="62"/>
                  </a:lnTo>
                  <a:lnTo>
                    <a:pt x="92" y="58"/>
                  </a:lnTo>
                  <a:lnTo>
                    <a:pt x="99" y="52"/>
                  </a:lnTo>
                  <a:lnTo>
                    <a:pt x="99" y="52"/>
                  </a:lnTo>
                  <a:lnTo>
                    <a:pt x="108" y="47"/>
                  </a:lnTo>
                  <a:lnTo>
                    <a:pt x="118" y="41"/>
                  </a:lnTo>
                  <a:lnTo>
                    <a:pt x="131" y="36"/>
                  </a:lnTo>
                  <a:lnTo>
                    <a:pt x="146" y="31"/>
                  </a:lnTo>
                  <a:lnTo>
                    <a:pt x="146" y="31"/>
                  </a:lnTo>
                  <a:lnTo>
                    <a:pt x="164" y="26"/>
                  </a:lnTo>
                  <a:lnTo>
                    <a:pt x="176" y="25"/>
                  </a:lnTo>
                  <a:lnTo>
                    <a:pt x="181" y="25"/>
                  </a:lnTo>
                  <a:lnTo>
                    <a:pt x="185" y="26"/>
                  </a:lnTo>
                  <a:lnTo>
                    <a:pt x="195" y="29"/>
                  </a:lnTo>
                  <a:lnTo>
                    <a:pt x="195" y="29"/>
                  </a:lnTo>
                  <a:lnTo>
                    <a:pt x="205" y="32"/>
                  </a:lnTo>
                  <a:lnTo>
                    <a:pt x="210" y="34"/>
                  </a:lnTo>
                  <a:lnTo>
                    <a:pt x="213" y="32"/>
                  </a:lnTo>
                  <a:lnTo>
                    <a:pt x="215" y="31"/>
                  </a:lnTo>
                  <a:lnTo>
                    <a:pt x="220" y="26"/>
                  </a:lnTo>
                  <a:lnTo>
                    <a:pt x="220" y="26"/>
                  </a:lnTo>
                  <a:lnTo>
                    <a:pt x="228" y="19"/>
                  </a:lnTo>
                  <a:lnTo>
                    <a:pt x="239" y="13"/>
                  </a:lnTo>
                  <a:lnTo>
                    <a:pt x="250" y="8"/>
                  </a:lnTo>
                  <a:lnTo>
                    <a:pt x="262" y="4"/>
                  </a:lnTo>
                  <a:lnTo>
                    <a:pt x="272" y="2"/>
                  </a:lnTo>
                  <a:lnTo>
                    <a:pt x="281" y="0"/>
                  </a:lnTo>
                  <a:lnTo>
                    <a:pt x="284" y="0"/>
                  </a:lnTo>
                  <a:lnTo>
                    <a:pt x="288" y="2"/>
                  </a:lnTo>
                  <a:lnTo>
                    <a:pt x="289" y="4"/>
                  </a:lnTo>
                  <a:lnTo>
                    <a:pt x="290" y="6"/>
                  </a:lnTo>
                  <a:lnTo>
                    <a:pt x="290" y="6"/>
                  </a:lnTo>
                  <a:lnTo>
                    <a:pt x="288" y="13"/>
                  </a:lnTo>
                  <a:lnTo>
                    <a:pt x="283" y="23"/>
                  </a:lnTo>
                  <a:lnTo>
                    <a:pt x="283" y="23"/>
                  </a:lnTo>
                  <a:lnTo>
                    <a:pt x="280" y="29"/>
                  </a:lnTo>
                  <a:lnTo>
                    <a:pt x="278" y="38"/>
                  </a:lnTo>
                  <a:lnTo>
                    <a:pt x="277" y="47"/>
                  </a:lnTo>
                  <a:lnTo>
                    <a:pt x="277" y="57"/>
                  </a:lnTo>
                  <a:lnTo>
                    <a:pt x="278" y="67"/>
                  </a:lnTo>
                  <a:lnTo>
                    <a:pt x="279" y="76"/>
                  </a:lnTo>
                  <a:lnTo>
                    <a:pt x="281" y="83"/>
                  </a:lnTo>
                  <a:lnTo>
                    <a:pt x="284" y="89"/>
                  </a:lnTo>
                  <a:lnTo>
                    <a:pt x="284" y="89"/>
                  </a:lnTo>
                  <a:lnTo>
                    <a:pt x="288" y="94"/>
                  </a:lnTo>
                  <a:lnTo>
                    <a:pt x="291" y="101"/>
                  </a:lnTo>
                  <a:lnTo>
                    <a:pt x="294" y="108"/>
                  </a:lnTo>
                  <a:lnTo>
                    <a:pt x="297" y="114"/>
                  </a:lnTo>
                  <a:lnTo>
                    <a:pt x="297" y="114"/>
                  </a:lnTo>
                  <a:lnTo>
                    <a:pt x="299" y="122"/>
                  </a:lnTo>
                  <a:lnTo>
                    <a:pt x="304" y="130"/>
                  </a:lnTo>
                  <a:lnTo>
                    <a:pt x="311" y="140"/>
                  </a:lnTo>
                  <a:lnTo>
                    <a:pt x="320" y="149"/>
                  </a:lnTo>
                  <a:lnTo>
                    <a:pt x="320" y="149"/>
                  </a:lnTo>
                  <a:lnTo>
                    <a:pt x="332" y="160"/>
                  </a:lnTo>
                  <a:lnTo>
                    <a:pt x="336" y="163"/>
                  </a:lnTo>
                  <a:lnTo>
                    <a:pt x="342" y="165"/>
                  </a:lnTo>
                  <a:lnTo>
                    <a:pt x="346" y="167"/>
                  </a:lnTo>
                  <a:lnTo>
                    <a:pt x="352" y="167"/>
                  </a:lnTo>
                  <a:lnTo>
                    <a:pt x="367" y="168"/>
                  </a:lnTo>
                  <a:lnTo>
                    <a:pt x="367" y="168"/>
                  </a:lnTo>
                  <a:lnTo>
                    <a:pt x="387" y="170"/>
                  </a:lnTo>
                  <a:lnTo>
                    <a:pt x="394" y="170"/>
                  </a:lnTo>
                  <a:lnTo>
                    <a:pt x="397" y="171"/>
                  </a:lnTo>
                  <a:lnTo>
                    <a:pt x="397" y="171"/>
                  </a:lnTo>
                  <a:lnTo>
                    <a:pt x="396" y="174"/>
                  </a:lnTo>
                  <a:lnTo>
                    <a:pt x="393" y="179"/>
                  </a:lnTo>
                  <a:lnTo>
                    <a:pt x="377" y="196"/>
                  </a:lnTo>
                  <a:lnTo>
                    <a:pt x="377" y="196"/>
                  </a:lnTo>
                  <a:lnTo>
                    <a:pt x="368" y="207"/>
                  </a:lnTo>
                  <a:lnTo>
                    <a:pt x="358" y="219"/>
                  </a:lnTo>
                  <a:lnTo>
                    <a:pt x="351" y="231"/>
                  </a:lnTo>
                  <a:lnTo>
                    <a:pt x="344" y="242"/>
                  </a:lnTo>
                  <a:lnTo>
                    <a:pt x="344" y="242"/>
                  </a:lnTo>
                  <a:lnTo>
                    <a:pt x="336" y="256"/>
                  </a:lnTo>
                  <a:lnTo>
                    <a:pt x="326" y="270"/>
                  </a:lnTo>
                  <a:lnTo>
                    <a:pt x="314" y="286"/>
                  </a:lnTo>
                  <a:lnTo>
                    <a:pt x="301" y="300"/>
                  </a:lnTo>
                  <a:lnTo>
                    <a:pt x="288" y="312"/>
                  </a:lnTo>
                  <a:lnTo>
                    <a:pt x="274" y="322"/>
                  </a:lnTo>
                  <a:lnTo>
                    <a:pt x="265" y="330"/>
                  </a:lnTo>
                  <a:lnTo>
                    <a:pt x="260" y="331"/>
                  </a:lnTo>
                  <a:lnTo>
                    <a:pt x="256" y="332"/>
                  </a:lnTo>
                  <a:lnTo>
                    <a:pt x="256" y="332"/>
                  </a:lnTo>
                  <a:lnTo>
                    <a:pt x="250" y="332"/>
                  </a:lnTo>
                  <a:lnTo>
                    <a:pt x="245" y="334"/>
                  </a:lnTo>
                  <a:lnTo>
                    <a:pt x="241" y="339"/>
                  </a:lnTo>
                  <a:lnTo>
                    <a:pt x="238" y="344"/>
                  </a:lnTo>
                  <a:lnTo>
                    <a:pt x="238" y="344"/>
                  </a:lnTo>
                  <a:lnTo>
                    <a:pt x="234" y="351"/>
                  </a:lnTo>
                  <a:lnTo>
                    <a:pt x="228" y="356"/>
                  </a:lnTo>
                  <a:lnTo>
                    <a:pt x="221" y="361"/>
                  </a:lnTo>
                  <a:lnTo>
                    <a:pt x="213" y="364"/>
                  </a:lnTo>
                  <a:lnTo>
                    <a:pt x="204" y="365"/>
                  </a:lnTo>
                  <a:lnTo>
                    <a:pt x="194" y="366"/>
                  </a:lnTo>
                  <a:lnTo>
                    <a:pt x="184" y="366"/>
                  </a:lnTo>
                  <a:lnTo>
                    <a:pt x="173" y="364"/>
                  </a:lnTo>
                  <a:lnTo>
                    <a:pt x="173" y="364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852"/>
            <p:cNvSpPr>
              <a:spLocks/>
            </p:cNvSpPr>
            <p:nvPr/>
          </p:nvSpPr>
          <p:spPr bwMode="auto">
            <a:xfrm>
              <a:off x="8431717" y="7918169"/>
              <a:ext cx="243722" cy="257155"/>
            </a:xfrm>
            <a:custGeom>
              <a:avLst/>
              <a:gdLst>
                <a:gd name="T0" fmla="*/ 1 w 508"/>
                <a:gd name="T1" fmla="*/ 507 h 536"/>
                <a:gd name="T2" fmla="*/ 10 w 508"/>
                <a:gd name="T3" fmla="*/ 474 h 536"/>
                <a:gd name="T4" fmla="*/ 21 w 508"/>
                <a:gd name="T5" fmla="*/ 445 h 536"/>
                <a:gd name="T6" fmla="*/ 13 w 508"/>
                <a:gd name="T7" fmla="*/ 429 h 536"/>
                <a:gd name="T8" fmla="*/ 5 w 508"/>
                <a:gd name="T9" fmla="*/ 414 h 536"/>
                <a:gd name="T10" fmla="*/ 20 w 508"/>
                <a:gd name="T11" fmla="*/ 383 h 536"/>
                <a:gd name="T12" fmla="*/ 17 w 508"/>
                <a:gd name="T13" fmla="*/ 295 h 536"/>
                <a:gd name="T14" fmla="*/ 28 w 508"/>
                <a:gd name="T15" fmla="*/ 93 h 536"/>
                <a:gd name="T16" fmla="*/ 40 w 508"/>
                <a:gd name="T17" fmla="*/ 46 h 536"/>
                <a:gd name="T18" fmla="*/ 72 w 508"/>
                <a:gd name="T19" fmla="*/ 13 h 536"/>
                <a:gd name="T20" fmla="*/ 99 w 508"/>
                <a:gd name="T21" fmla="*/ 2 h 536"/>
                <a:gd name="T22" fmla="*/ 116 w 508"/>
                <a:gd name="T23" fmla="*/ 29 h 536"/>
                <a:gd name="T24" fmla="*/ 116 w 508"/>
                <a:gd name="T25" fmla="*/ 124 h 536"/>
                <a:gd name="T26" fmla="*/ 108 w 508"/>
                <a:gd name="T27" fmla="*/ 172 h 536"/>
                <a:gd name="T28" fmla="*/ 128 w 508"/>
                <a:gd name="T29" fmla="*/ 169 h 536"/>
                <a:gd name="T30" fmla="*/ 139 w 508"/>
                <a:gd name="T31" fmla="*/ 163 h 536"/>
                <a:gd name="T32" fmla="*/ 173 w 508"/>
                <a:gd name="T33" fmla="*/ 172 h 536"/>
                <a:gd name="T34" fmla="*/ 175 w 508"/>
                <a:gd name="T35" fmla="*/ 210 h 536"/>
                <a:gd name="T36" fmla="*/ 223 w 508"/>
                <a:gd name="T37" fmla="*/ 205 h 536"/>
                <a:gd name="T38" fmla="*/ 246 w 508"/>
                <a:gd name="T39" fmla="*/ 197 h 536"/>
                <a:gd name="T40" fmla="*/ 305 w 508"/>
                <a:gd name="T41" fmla="*/ 174 h 536"/>
                <a:gd name="T42" fmla="*/ 342 w 508"/>
                <a:gd name="T43" fmla="*/ 176 h 536"/>
                <a:gd name="T44" fmla="*/ 358 w 508"/>
                <a:gd name="T45" fmla="*/ 191 h 536"/>
                <a:gd name="T46" fmla="*/ 357 w 508"/>
                <a:gd name="T47" fmla="*/ 219 h 536"/>
                <a:gd name="T48" fmla="*/ 360 w 508"/>
                <a:gd name="T49" fmla="*/ 236 h 536"/>
                <a:gd name="T50" fmla="*/ 391 w 508"/>
                <a:gd name="T51" fmla="*/ 241 h 536"/>
                <a:gd name="T52" fmla="*/ 421 w 508"/>
                <a:gd name="T53" fmla="*/ 242 h 536"/>
                <a:gd name="T54" fmla="*/ 423 w 508"/>
                <a:gd name="T55" fmla="*/ 258 h 536"/>
                <a:gd name="T56" fmla="*/ 400 w 508"/>
                <a:gd name="T57" fmla="*/ 295 h 536"/>
                <a:gd name="T58" fmla="*/ 396 w 508"/>
                <a:gd name="T59" fmla="*/ 303 h 536"/>
                <a:gd name="T60" fmla="*/ 402 w 508"/>
                <a:gd name="T61" fmla="*/ 318 h 536"/>
                <a:gd name="T62" fmla="*/ 411 w 508"/>
                <a:gd name="T63" fmla="*/ 347 h 536"/>
                <a:gd name="T64" fmla="*/ 415 w 508"/>
                <a:gd name="T65" fmla="*/ 341 h 536"/>
                <a:gd name="T66" fmla="*/ 441 w 508"/>
                <a:gd name="T67" fmla="*/ 308 h 536"/>
                <a:gd name="T68" fmla="*/ 453 w 508"/>
                <a:gd name="T69" fmla="*/ 318 h 536"/>
                <a:gd name="T70" fmla="*/ 463 w 508"/>
                <a:gd name="T71" fmla="*/ 339 h 536"/>
                <a:gd name="T72" fmla="*/ 486 w 508"/>
                <a:gd name="T73" fmla="*/ 332 h 536"/>
                <a:gd name="T74" fmla="*/ 502 w 508"/>
                <a:gd name="T75" fmla="*/ 326 h 536"/>
                <a:gd name="T76" fmla="*/ 507 w 508"/>
                <a:gd name="T77" fmla="*/ 359 h 536"/>
                <a:gd name="T78" fmla="*/ 502 w 508"/>
                <a:gd name="T79" fmla="*/ 432 h 536"/>
                <a:gd name="T80" fmla="*/ 473 w 508"/>
                <a:gd name="T81" fmla="*/ 456 h 536"/>
                <a:gd name="T82" fmla="*/ 454 w 508"/>
                <a:gd name="T83" fmla="*/ 446 h 536"/>
                <a:gd name="T84" fmla="*/ 444 w 508"/>
                <a:gd name="T85" fmla="*/ 436 h 536"/>
                <a:gd name="T86" fmla="*/ 428 w 508"/>
                <a:gd name="T87" fmla="*/ 456 h 536"/>
                <a:gd name="T88" fmla="*/ 415 w 508"/>
                <a:gd name="T89" fmla="*/ 436 h 536"/>
                <a:gd name="T90" fmla="*/ 403 w 508"/>
                <a:gd name="T91" fmla="*/ 371 h 536"/>
                <a:gd name="T92" fmla="*/ 392 w 508"/>
                <a:gd name="T93" fmla="*/ 360 h 536"/>
                <a:gd name="T94" fmla="*/ 388 w 508"/>
                <a:gd name="T95" fmla="*/ 384 h 536"/>
                <a:gd name="T96" fmla="*/ 362 w 508"/>
                <a:gd name="T97" fmla="*/ 419 h 536"/>
                <a:gd name="T98" fmla="*/ 349 w 508"/>
                <a:gd name="T99" fmla="*/ 457 h 536"/>
                <a:gd name="T100" fmla="*/ 335 w 508"/>
                <a:gd name="T101" fmla="*/ 500 h 536"/>
                <a:gd name="T102" fmla="*/ 298 w 508"/>
                <a:gd name="T103" fmla="*/ 513 h 536"/>
                <a:gd name="T104" fmla="*/ 274 w 508"/>
                <a:gd name="T105" fmla="*/ 503 h 536"/>
                <a:gd name="T106" fmla="*/ 297 w 508"/>
                <a:gd name="T107" fmla="*/ 476 h 536"/>
                <a:gd name="T108" fmla="*/ 305 w 508"/>
                <a:gd name="T109" fmla="*/ 443 h 536"/>
                <a:gd name="T110" fmla="*/ 295 w 508"/>
                <a:gd name="T111" fmla="*/ 440 h 536"/>
                <a:gd name="T112" fmla="*/ 254 w 508"/>
                <a:gd name="T113" fmla="*/ 448 h 536"/>
                <a:gd name="T114" fmla="*/ 240 w 508"/>
                <a:gd name="T115" fmla="*/ 450 h 536"/>
                <a:gd name="T116" fmla="*/ 175 w 508"/>
                <a:gd name="T117" fmla="*/ 485 h 536"/>
                <a:gd name="T118" fmla="*/ 132 w 508"/>
                <a:gd name="T119" fmla="*/ 495 h 536"/>
                <a:gd name="T120" fmla="*/ 23 w 508"/>
                <a:gd name="T121" fmla="*/ 536 h 536"/>
                <a:gd name="T122" fmla="*/ 9 w 508"/>
                <a:gd name="T123" fmla="*/ 526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08" h="536">
                  <a:moveTo>
                    <a:pt x="9" y="526"/>
                  </a:moveTo>
                  <a:lnTo>
                    <a:pt x="9" y="526"/>
                  </a:lnTo>
                  <a:lnTo>
                    <a:pt x="5" y="519"/>
                  </a:lnTo>
                  <a:lnTo>
                    <a:pt x="2" y="513"/>
                  </a:lnTo>
                  <a:lnTo>
                    <a:pt x="1" y="507"/>
                  </a:lnTo>
                  <a:lnTo>
                    <a:pt x="0" y="500"/>
                  </a:lnTo>
                  <a:lnTo>
                    <a:pt x="1" y="494"/>
                  </a:lnTo>
                  <a:lnTo>
                    <a:pt x="3" y="487"/>
                  </a:lnTo>
                  <a:lnTo>
                    <a:pt x="5" y="481"/>
                  </a:lnTo>
                  <a:lnTo>
                    <a:pt x="10" y="474"/>
                  </a:lnTo>
                  <a:lnTo>
                    <a:pt x="10" y="474"/>
                  </a:lnTo>
                  <a:lnTo>
                    <a:pt x="14" y="466"/>
                  </a:lnTo>
                  <a:lnTo>
                    <a:pt x="17" y="460"/>
                  </a:lnTo>
                  <a:lnTo>
                    <a:pt x="20" y="452"/>
                  </a:lnTo>
                  <a:lnTo>
                    <a:pt x="21" y="445"/>
                  </a:lnTo>
                  <a:lnTo>
                    <a:pt x="21" y="440"/>
                  </a:lnTo>
                  <a:lnTo>
                    <a:pt x="20" y="434"/>
                  </a:lnTo>
                  <a:lnTo>
                    <a:pt x="16" y="431"/>
                  </a:lnTo>
                  <a:lnTo>
                    <a:pt x="13" y="429"/>
                  </a:lnTo>
                  <a:lnTo>
                    <a:pt x="13" y="429"/>
                  </a:lnTo>
                  <a:lnTo>
                    <a:pt x="10" y="426"/>
                  </a:lnTo>
                  <a:lnTo>
                    <a:pt x="6" y="424"/>
                  </a:lnTo>
                  <a:lnTo>
                    <a:pt x="5" y="422"/>
                  </a:lnTo>
                  <a:lnTo>
                    <a:pt x="4" y="419"/>
                  </a:lnTo>
                  <a:lnTo>
                    <a:pt x="5" y="414"/>
                  </a:lnTo>
                  <a:lnTo>
                    <a:pt x="6" y="409"/>
                  </a:lnTo>
                  <a:lnTo>
                    <a:pt x="13" y="397"/>
                  </a:lnTo>
                  <a:lnTo>
                    <a:pt x="13" y="397"/>
                  </a:lnTo>
                  <a:lnTo>
                    <a:pt x="19" y="388"/>
                  </a:lnTo>
                  <a:lnTo>
                    <a:pt x="20" y="383"/>
                  </a:lnTo>
                  <a:lnTo>
                    <a:pt x="21" y="378"/>
                  </a:lnTo>
                  <a:lnTo>
                    <a:pt x="21" y="364"/>
                  </a:lnTo>
                  <a:lnTo>
                    <a:pt x="20" y="344"/>
                  </a:lnTo>
                  <a:lnTo>
                    <a:pt x="20" y="344"/>
                  </a:lnTo>
                  <a:lnTo>
                    <a:pt x="17" y="295"/>
                  </a:lnTo>
                  <a:lnTo>
                    <a:pt x="17" y="244"/>
                  </a:lnTo>
                  <a:lnTo>
                    <a:pt x="20" y="191"/>
                  </a:lnTo>
                  <a:lnTo>
                    <a:pt x="24" y="137"/>
                  </a:lnTo>
                  <a:lnTo>
                    <a:pt x="24" y="137"/>
                  </a:lnTo>
                  <a:lnTo>
                    <a:pt x="28" y="93"/>
                  </a:lnTo>
                  <a:lnTo>
                    <a:pt x="28" y="93"/>
                  </a:lnTo>
                  <a:lnTo>
                    <a:pt x="30" y="78"/>
                  </a:lnTo>
                  <a:lnTo>
                    <a:pt x="32" y="66"/>
                  </a:lnTo>
                  <a:lnTo>
                    <a:pt x="35" y="56"/>
                  </a:lnTo>
                  <a:lnTo>
                    <a:pt x="40" y="46"/>
                  </a:lnTo>
                  <a:lnTo>
                    <a:pt x="45" y="37"/>
                  </a:lnTo>
                  <a:lnTo>
                    <a:pt x="53" y="30"/>
                  </a:lnTo>
                  <a:lnTo>
                    <a:pt x="62" y="21"/>
                  </a:lnTo>
                  <a:lnTo>
                    <a:pt x="72" y="13"/>
                  </a:lnTo>
                  <a:lnTo>
                    <a:pt x="72" y="13"/>
                  </a:lnTo>
                  <a:lnTo>
                    <a:pt x="83" y="4"/>
                  </a:lnTo>
                  <a:lnTo>
                    <a:pt x="90" y="1"/>
                  </a:lnTo>
                  <a:lnTo>
                    <a:pt x="93" y="0"/>
                  </a:lnTo>
                  <a:lnTo>
                    <a:pt x="95" y="0"/>
                  </a:lnTo>
                  <a:lnTo>
                    <a:pt x="99" y="2"/>
                  </a:lnTo>
                  <a:lnTo>
                    <a:pt x="99" y="2"/>
                  </a:lnTo>
                  <a:lnTo>
                    <a:pt x="105" y="8"/>
                  </a:lnTo>
                  <a:lnTo>
                    <a:pt x="109" y="13"/>
                  </a:lnTo>
                  <a:lnTo>
                    <a:pt x="114" y="21"/>
                  </a:lnTo>
                  <a:lnTo>
                    <a:pt x="116" y="29"/>
                  </a:lnTo>
                  <a:lnTo>
                    <a:pt x="117" y="40"/>
                  </a:lnTo>
                  <a:lnTo>
                    <a:pt x="118" y="52"/>
                  </a:lnTo>
                  <a:lnTo>
                    <a:pt x="118" y="86"/>
                  </a:lnTo>
                  <a:lnTo>
                    <a:pt x="118" y="86"/>
                  </a:lnTo>
                  <a:lnTo>
                    <a:pt x="116" y="124"/>
                  </a:lnTo>
                  <a:lnTo>
                    <a:pt x="115" y="136"/>
                  </a:lnTo>
                  <a:lnTo>
                    <a:pt x="114" y="142"/>
                  </a:lnTo>
                  <a:lnTo>
                    <a:pt x="114" y="142"/>
                  </a:lnTo>
                  <a:lnTo>
                    <a:pt x="110" y="152"/>
                  </a:lnTo>
                  <a:lnTo>
                    <a:pt x="108" y="172"/>
                  </a:lnTo>
                  <a:lnTo>
                    <a:pt x="105" y="199"/>
                  </a:lnTo>
                  <a:lnTo>
                    <a:pt x="116" y="185"/>
                  </a:lnTo>
                  <a:lnTo>
                    <a:pt x="116" y="185"/>
                  </a:lnTo>
                  <a:lnTo>
                    <a:pt x="125" y="176"/>
                  </a:lnTo>
                  <a:lnTo>
                    <a:pt x="128" y="169"/>
                  </a:lnTo>
                  <a:lnTo>
                    <a:pt x="128" y="169"/>
                  </a:lnTo>
                  <a:lnTo>
                    <a:pt x="129" y="167"/>
                  </a:lnTo>
                  <a:lnTo>
                    <a:pt x="131" y="164"/>
                  </a:lnTo>
                  <a:lnTo>
                    <a:pt x="135" y="163"/>
                  </a:lnTo>
                  <a:lnTo>
                    <a:pt x="139" y="163"/>
                  </a:lnTo>
                  <a:lnTo>
                    <a:pt x="150" y="163"/>
                  </a:lnTo>
                  <a:lnTo>
                    <a:pt x="161" y="166"/>
                  </a:lnTo>
                  <a:lnTo>
                    <a:pt x="161" y="166"/>
                  </a:lnTo>
                  <a:lnTo>
                    <a:pt x="170" y="170"/>
                  </a:lnTo>
                  <a:lnTo>
                    <a:pt x="173" y="172"/>
                  </a:lnTo>
                  <a:lnTo>
                    <a:pt x="175" y="174"/>
                  </a:lnTo>
                  <a:lnTo>
                    <a:pt x="177" y="178"/>
                  </a:lnTo>
                  <a:lnTo>
                    <a:pt x="177" y="182"/>
                  </a:lnTo>
                  <a:lnTo>
                    <a:pt x="177" y="195"/>
                  </a:lnTo>
                  <a:lnTo>
                    <a:pt x="175" y="210"/>
                  </a:lnTo>
                  <a:lnTo>
                    <a:pt x="198" y="210"/>
                  </a:lnTo>
                  <a:lnTo>
                    <a:pt x="198" y="210"/>
                  </a:lnTo>
                  <a:lnTo>
                    <a:pt x="214" y="209"/>
                  </a:lnTo>
                  <a:lnTo>
                    <a:pt x="220" y="208"/>
                  </a:lnTo>
                  <a:lnTo>
                    <a:pt x="223" y="205"/>
                  </a:lnTo>
                  <a:lnTo>
                    <a:pt x="223" y="205"/>
                  </a:lnTo>
                  <a:lnTo>
                    <a:pt x="225" y="204"/>
                  </a:lnTo>
                  <a:lnTo>
                    <a:pt x="231" y="201"/>
                  </a:lnTo>
                  <a:lnTo>
                    <a:pt x="246" y="197"/>
                  </a:lnTo>
                  <a:lnTo>
                    <a:pt x="246" y="197"/>
                  </a:lnTo>
                  <a:lnTo>
                    <a:pt x="267" y="189"/>
                  </a:lnTo>
                  <a:lnTo>
                    <a:pt x="289" y="180"/>
                  </a:lnTo>
                  <a:lnTo>
                    <a:pt x="289" y="180"/>
                  </a:lnTo>
                  <a:lnTo>
                    <a:pt x="297" y="177"/>
                  </a:lnTo>
                  <a:lnTo>
                    <a:pt x="305" y="174"/>
                  </a:lnTo>
                  <a:lnTo>
                    <a:pt x="312" y="173"/>
                  </a:lnTo>
                  <a:lnTo>
                    <a:pt x="320" y="172"/>
                  </a:lnTo>
                  <a:lnTo>
                    <a:pt x="328" y="172"/>
                  </a:lnTo>
                  <a:lnTo>
                    <a:pt x="336" y="173"/>
                  </a:lnTo>
                  <a:lnTo>
                    <a:pt x="342" y="176"/>
                  </a:lnTo>
                  <a:lnTo>
                    <a:pt x="349" y="179"/>
                  </a:lnTo>
                  <a:lnTo>
                    <a:pt x="349" y="179"/>
                  </a:lnTo>
                  <a:lnTo>
                    <a:pt x="352" y="182"/>
                  </a:lnTo>
                  <a:lnTo>
                    <a:pt x="356" y="185"/>
                  </a:lnTo>
                  <a:lnTo>
                    <a:pt x="358" y="191"/>
                  </a:lnTo>
                  <a:lnTo>
                    <a:pt x="359" y="197"/>
                  </a:lnTo>
                  <a:lnTo>
                    <a:pt x="360" y="203"/>
                  </a:lnTo>
                  <a:lnTo>
                    <a:pt x="360" y="209"/>
                  </a:lnTo>
                  <a:lnTo>
                    <a:pt x="359" y="214"/>
                  </a:lnTo>
                  <a:lnTo>
                    <a:pt x="357" y="219"/>
                  </a:lnTo>
                  <a:lnTo>
                    <a:pt x="357" y="219"/>
                  </a:lnTo>
                  <a:lnTo>
                    <a:pt x="354" y="223"/>
                  </a:lnTo>
                  <a:lnTo>
                    <a:pt x="353" y="227"/>
                  </a:lnTo>
                  <a:lnTo>
                    <a:pt x="356" y="231"/>
                  </a:lnTo>
                  <a:lnTo>
                    <a:pt x="360" y="236"/>
                  </a:lnTo>
                  <a:lnTo>
                    <a:pt x="360" y="236"/>
                  </a:lnTo>
                  <a:lnTo>
                    <a:pt x="365" y="241"/>
                  </a:lnTo>
                  <a:lnTo>
                    <a:pt x="371" y="243"/>
                  </a:lnTo>
                  <a:lnTo>
                    <a:pt x="379" y="243"/>
                  </a:lnTo>
                  <a:lnTo>
                    <a:pt x="391" y="241"/>
                  </a:lnTo>
                  <a:lnTo>
                    <a:pt x="391" y="241"/>
                  </a:lnTo>
                  <a:lnTo>
                    <a:pt x="407" y="240"/>
                  </a:lnTo>
                  <a:lnTo>
                    <a:pt x="414" y="240"/>
                  </a:lnTo>
                  <a:lnTo>
                    <a:pt x="419" y="240"/>
                  </a:lnTo>
                  <a:lnTo>
                    <a:pt x="421" y="242"/>
                  </a:lnTo>
                  <a:lnTo>
                    <a:pt x="423" y="244"/>
                  </a:lnTo>
                  <a:lnTo>
                    <a:pt x="424" y="248"/>
                  </a:lnTo>
                  <a:lnTo>
                    <a:pt x="424" y="253"/>
                  </a:lnTo>
                  <a:lnTo>
                    <a:pt x="424" y="253"/>
                  </a:lnTo>
                  <a:lnTo>
                    <a:pt x="423" y="258"/>
                  </a:lnTo>
                  <a:lnTo>
                    <a:pt x="422" y="263"/>
                  </a:lnTo>
                  <a:lnTo>
                    <a:pt x="417" y="274"/>
                  </a:lnTo>
                  <a:lnTo>
                    <a:pt x="410" y="285"/>
                  </a:lnTo>
                  <a:lnTo>
                    <a:pt x="400" y="295"/>
                  </a:lnTo>
                  <a:lnTo>
                    <a:pt x="400" y="295"/>
                  </a:lnTo>
                  <a:lnTo>
                    <a:pt x="398" y="298"/>
                  </a:lnTo>
                  <a:lnTo>
                    <a:pt x="395" y="300"/>
                  </a:lnTo>
                  <a:lnTo>
                    <a:pt x="395" y="302"/>
                  </a:lnTo>
                  <a:lnTo>
                    <a:pt x="396" y="303"/>
                  </a:lnTo>
                  <a:lnTo>
                    <a:pt x="396" y="303"/>
                  </a:lnTo>
                  <a:lnTo>
                    <a:pt x="399" y="304"/>
                  </a:lnTo>
                  <a:lnTo>
                    <a:pt x="401" y="307"/>
                  </a:lnTo>
                  <a:lnTo>
                    <a:pt x="401" y="311"/>
                  </a:lnTo>
                  <a:lnTo>
                    <a:pt x="402" y="318"/>
                  </a:lnTo>
                  <a:lnTo>
                    <a:pt x="402" y="318"/>
                  </a:lnTo>
                  <a:lnTo>
                    <a:pt x="403" y="330"/>
                  </a:lnTo>
                  <a:lnTo>
                    <a:pt x="404" y="340"/>
                  </a:lnTo>
                  <a:lnTo>
                    <a:pt x="404" y="340"/>
                  </a:lnTo>
                  <a:lnTo>
                    <a:pt x="407" y="345"/>
                  </a:lnTo>
                  <a:lnTo>
                    <a:pt x="411" y="347"/>
                  </a:lnTo>
                  <a:lnTo>
                    <a:pt x="413" y="347"/>
                  </a:lnTo>
                  <a:lnTo>
                    <a:pt x="414" y="346"/>
                  </a:lnTo>
                  <a:lnTo>
                    <a:pt x="415" y="344"/>
                  </a:lnTo>
                  <a:lnTo>
                    <a:pt x="415" y="341"/>
                  </a:lnTo>
                  <a:lnTo>
                    <a:pt x="415" y="341"/>
                  </a:lnTo>
                  <a:lnTo>
                    <a:pt x="416" y="338"/>
                  </a:lnTo>
                  <a:lnTo>
                    <a:pt x="419" y="332"/>
                  </a:lnTo>
                  <a:lnTo>
                    <a:pt x="427" y="321"/>
                  </a:lnTo>
                  <a:lnTo>
                    <a:pt x="436" y="311"/>
                  </a:lnTo>
                  <a:lnTo>
                    <a:pt x="441" y="308"/>
                  </a:lnTo>
                  <a:lnTo>
                    <a:pt x="444" y="307"/>
                  </a:lnTo>
                  <a:lnTo>
                    <a:pt x="444" y="307"/>
                  </a:lnTo>
                  <a:lnTo>
                    <a:pt x="446" y="308"/>
                  </a:lnTo>
                  <a:lnTo>
                    <a:pt x="449" y="313"/>
                  </a:lnTo>
                  <a:lnTo>
                    <a:pt x="453" y="318"/>
                  </a:lnTo>
                  <a:lnTo>
                    <a:pt x="455" y="325"/>
                  </a:lnTo>
                  <a:lnTo>
                    <a:pt x="455" y="325"/>
                  </a:lnTo>
                  <a:lnTo>
                    <a:pt x="457" y="331"/>
                  </a:lnTo>
                  <a:lnTo>
                    <a:pt x="460" y="336"/>
                  </a:lnTo>
                  <a:lnTo>
                    <a:pt x="463" y="339"/>
                  </a:lnTo>
                  <a:lnTo>
                    <a:pt x="466" y="341"/>
                  </a:lnTo>
                  <a:lnTo>
                    <a:pt x="469" y="341"/>
                  </a:lnTo>
                  <a:lnTo>
                    <a:pt x="474" y="340"/>
                  </a:lnTo>
                  <a:lnTo>
                    <a:pt x="479" y="337"/>
                  </a:lnTo>
                  <a:lnTo>
                    <a:pt x="486" y="332"/>
                  </a:lnTo>
                  <a:lnTo>
                    <a:pt x="486" y="332"/>
                  </a:lnTo>
                  <a:lnTo>
                    <a:pt x="491" y="329"/>
                  </a:lnTo>
                  <a:lnTo>
                    <a:pt x="496" y="327"/>
                  </a:lnTo>
                  <a:lnTo>
                    <a:pt x="500" y="326"/>
                  </a:lnTo>
                  <a:lnTo>
                    <a:pt x="502" y="326"/>
                  </a:lnTo>
                  <a:lnTo>
                    <a:pt x="502" y="326"/>
                  </a:lnTo>
                  <a:lnTo>
                    <a:pt x="504" y="330"/>
                  </a:lnTo>
                  <a:lnTo>
                    <a:pt x="505" y="337"/>
                  </a:lnTo>
                  <a:lnTo>
                    <a:pt x="507" y="359"/>
                  </a:lnTo>
                  <a:lnTo>
                    <a:pt x="507" y="359"/>
                  </a:lnTo>
                  <a:lnTo>
                    <a:pt x="508" y="405"/>
                  </a:lnTo>
                  <a:lnTo>
                    <a:pt x="508" y="405"/>
                  </a:lnTo>
                  <a:lnTo>
                    <a:pt x="508" y="414"/>
                  </a:lnTo>
                  <a:lnTo>
                    <a:pt x="506" y="423"/>
                  </a:lnTo>
                  <a:lnTo>
                    <a:pt x="502" y="432"/>
                  </a:lnTo>
                  <a:lnTo>
                    <a:pt x="498" y="439"/>
                  </a:lnTo>
                  <a:lnTo>
                    <a:pt x="493" y="445"/>
                  </a:lnTo>
                  <a:lnTo>
                    <a:pt x="487" y="451"/>
                  </a:lnTo>
                  <a:lnTo>
                    <a:pt x="480" y="455"/>
                  </a:lnTo>
                  <a:lnTo>
                    <a:pt x="473" y="456"/>
                  </a:lnTo>
                  <a:lnTo>
                    <a:pt x="473" y="456"/>
                  </a:lnTo>
                  <a:lnTo>
                    <a:pt x="466" y="456"/>
                  </a:lnTo>
                  <a:lnTo>
                    <a:pt x="460" y="455"/>
                  </a:lnTo>
                  <a:lnTo>
                    <a:pt x="457" y="452"/>
                  </a:lnTo>
                  <a:lnTo>
                    <a:pt x="454" y="446"/>
                  </a:lnTo>
                  <a:lnTo>
                    <a:pt x="454" y="446"/>
                  </a:lnTo>
                  <a:lnTo>
                    <a:pt x="449" y="439"/>
                  </a:lnTo>
                  <a:lnTo>
                    <a:pt x="448" y="436"/>
                  </a:lnTo>
                  <a:lnTo>
                    <a:pt x="446" y="435"/>
                  </a:lnTo>
                  <a:lnTo>
                    <a:pt x="444" y="436"/>
                  </a:lnTo>
                  <a:lnTo>
                    <a:pt x="442" y="439"/>
                  </a:lnTo>
                  <a:lnTo>
                    <a:pt x="437" y="446"/>
                  </a:lnTo>
                  <a:lnTo>
                    <a:pt x="437" y="446"/>
                  </a:lnTo>
                  <a:lnTo>
                    <a:pt x="433" y="453"/>
                  </a:lnTo>
                  <a:lnTo>
                    <a:pt x="428" y="456"/>
                  </a:lnTo>
                  <a:lnTo>
                    <a:pt x="426" y="456"/>
                  </a:lnTo>
                  <a:lnTo>
                    <a:pt x="425" y="456"/>
                  </a:lnTo>
                  <a:lnTo>
                    <a:pt x="421" y="453"/>
                  </a:lnTo>
                  <a:lnTo>
                    <a:pt x="417" y="446"/>
                  </a:lnTo>
                  <a:lnTo>
                    <a:pt x="415" y="436"/>
                  </a:lnTo>
                  <a:lnTo>
                    <a:pt x="412" y="424"/>
                  </a:lnTo>
                  <a:lnTo>
                    <a:pt x="410" y="408"/>
                  </a:lnTo>
                  <a:lnTo>
                    <a:pt x="410" y="408"/>
                  </a:lnTo>
                  <a:lnTo>
                    <a:pt x="406" y="385"/>
                  </a:lnTo>
                  <a:lnTo>
                    <a:pt x="403" y="371"/>
                  </a:lnTo>
                  <a:lnTo>
                    <a:pt x="401" y="366"/>
                  </a:lnTo>
                  <a:lnTo>
                    <a:pt x="399" y="362"/>
                  </a:lnTo>
                  <a:lnTo>
                    <a:pt x="395" y="360"/>
                  </a:lnTo>
                  <a:lnTo>
                    <a:pt x="392" y="360"/>
                  </a:lnTo>
                  <a:lnTo>
                    <a:pt x="392" y="360"/>
                  </a:lnTo>
                  <a:lnTo>
                    <a:pt x="391" y="361"/>
                  </a:lnTo>
                  <a:lnTo>
                    <a:pt x="390" y="364"/>
                  </a:lnTo>
                  <a:lnTo>
                    <a:pt x="389" y="376"/>
                  </a:lnTo>
                  <a:lnTo>
                    <a:pt x="389" y="376"/>
                  </a:lnTo>
                  <a:lnTo>
                    <a:pt x="388" y="384"/>
                  </a:lnTo>
                  <a:lnTo>
                    <a:pt x="385" y="392"/>
                  </a:lnTo>
                  <a:lnTo>
                    <a:pt x="380" y="400"/>
                  </a:lnTo>
                  <a:lnTo>
                    <a:pt x="371" y="409"/>
                  </a:lnTo>
                  <a:lnTo>
                    <a:pt x="371" y="409"/>
                  </a:lnTo>
                  <a:lnTo>
                    <a:pt x="362" y="419"/>
                  </a:lnTo>
                  <a:lnTo>
                    <a:pt x="359" y="423"/>
                  </a:lnTo>
                  <a:lnTo>
                    <a:pt x="356" y="427"/>
                  </a:lnTo>
                  <a:lnTo>
                    <a:pt x="353" y="433"/>
                  </a:lnTo>
                  <a:lnTo>
                    <a:pt x="352" y="440"/>
                  </a:lnTo>
                  <a:lnTo>
                    <a:pt x="349" y="457"/>
                  </a:lnTo>
                  <a:lnTo>
                    <a:pt x="349" y="457"/>
                  </a:lnTo>
                  <a:lnTo>
                    <a:pt x="347" y="472"/>
                  </a:lnTo>
                  <a:lnTo>
                    <a:pt x="343" y="484"/>
                  </a:lnTo>
                  <a:lnTo>
                    <a:pt x="340" y="494"/>
                  </a:lnTo>
                  <a:lnTo>
                    <a:pt x="335" y="500"/>
                  </a:lnTo>
                  <a:lnTo>
                    <a:pt x="328" y="506"/>
                  </a:lnTo>
                  <a:lnTo>
                    <a:pt x="320" y="509"/>
                  </a:lnTo>
                  <a:lnTo>
                    <a:pt x="310" y="511"/>
                  </a:lnTo>
                  <a:lnTo>
                    <a:pt x="298" y="513"/>
                  </a:lnTo>
                  <a:lnTo>
                    <a:pt x="298" y="513"/>
                  </a:lnTo>
                  <a:lnTo>
                    <a:pt x="288" y="513"/>
                  </a:lnTo>
                  <a:lnTo>
                    <a:pt x="280" y="511"/>
                  </a:lnTo>
                  <a:lnTo>
                    <a:pt x="276" y="509"/>
                  </a:lnTo>
                  <a:lnTo>
                    <a:pt x="274" y="507"/>
                  </a:lnTo>
                  <a:lnTo>
                    <a:pt x="274" y="503"/>
                  </a:lnTo>
                  <a:lnTo>
                    <a:pt x="276" y="498"/>
                  </a:lnTo>
                  <a:lnTo>
                    <a:pt x="282" y="492"/>
                  </a:lnTo>
                  <a:lnTo>
                    <a:pt x="289" y="484"/>
                  </a:lnTo>
                  <a:lnTo>
                    <a:pt x="289" y="484"/>
                  </a:lnTo>
                  <a:lnTo>
                    <a:pt x="297" y="476"/>
                  </a:lnTo>
                  <a:lnTo>
                    <a:pt x="301" y="469"/>
                  </a:lnTo>
                  <a:lnTo>
                    <a:pt x="304" y="462"/>
                  </a:lnTo>
                  <a:lnTo>
                    <a:pt x="305" y="452"/>
                  </a:lnTo>
                  <a:lnTo>
                    <a:pt x="305" y="452"/>
                  </a:lnTo>
                  <a:lnTo>
                    <a:pt x="305" y="443"/>
                  </a:lnTo>
                  <a:lnTo>
                    <a:pt x="304" y="439"/>
                  </a:lnTo>
                  <a:lnTo>
                    <a:pt x="302" y="437"/>
                  </a:lnTo>
                  <a:lnTo>
                    <a:pt x="300" y="437"/>
                  </a:lnTo>
                  <a:lnTo>
                    <a:pt x="295" y="440"/>
                  </a:lnTo>
                  <a:lnTo>
                    <a:pt x="295" y="440"/>
                  </a:lnTo>
                  <a:lnTo>
                    <a:pt x="283" y="445"/>
                  </a:lnTo>
                  <a:lnTo>
                    <a:pt x="270" y="450"/>
                  </a:lnTo>
                  <a:lnTo>
                    <a:pt x="261" y="450"/>
                  </a:lnTo>
                  <a:lnTo>
                    <a:pt x="256" y="450"/>
                  </a:lnTo>
                  <a:lnTo>
                    <a:pt x="254" y="448"/>
                  </a:lnTo>
                  <a:lnTo>
                    <a:pt x="254" y="448"/>
                  </a:lnTo>
                  <a:lnTo>
                    <a:pt x="252" y="447"/>
                  </a:lnTo>
                  <a:lnTo>
                    <a:pt x="248" y="446"/>
                  </a:lnTo>
                  <a:lnTo>
                    <a:pt x="245" y="447"/>
                  </a:lnTo>
                  <a:lnTo>
                    <a:pt x="240" y="450"/>
                  </a:lnTo>
                  <a:lnTo>
                    <a:pt x="223" y="458"/>
                  </a:lnTo>
                  <a:lnTo>
                    <a:pt x="196" y="474"/>
                  </a:lnTo>
                  <a:lnTo>
                    <a:pt x="196" y="474"/>
                  </a:lnTo>
                  <a:lnTo>
                    <a:pt x="186" y="479"/>
                  </a:lnTo>
                  <a:lnTo>
                    <a:pt x="175" y="485"/>
                  </a:lnTo>
                  <a:lnTo>
                    <a:pt x="167" y="488"/>
                  </a:lnTo>
                  <a:lnTo>
                    <a:pt x="160" y="490"/>
                  </a:lnTo>
                  <a:lnTo>
                    <a:pt x="160" y="490"/>
                  </a:lnTo>
                  <a:lnTo>
                    <a:pt x="132" y="495"/>
                  </a:lnTo>
                  <a:lnTo>
                    <a:pt x="132" y="495"/>
                  </a:lnTo>
                  <a:lnTo>
                    <a:pt x="124" y="497"/>
                  </a:lnTo>
                  <a:lnTo>
                    <a:pt x="109" y="503"/>
                  </a:lnTo>
                  <a:lnTo>
                    <a:pt x="73" y="516"/>
                  </a:lnTo>
                  <a:lnTo>
                    <a:pt x="73" y="516"/>
                  </a:lnTo>
                  <a:lnTo>
                    <a:pt x="23" y="536"/>
                  </a:lnTo>
                  <a:lnTo>
                    <a:pt x="23" y="536"/>
                  </a:lnTo>
                  <a:lnTo>
                    <a:pt x="21" y="535"/>
                  </a:lnTo>
                  <a:lnTo>
                    <a:pt x="17" y="534"/>
                  </a:lnTo>
                  <a:lnTo>
                    <a:pt x="13" y="530"/>
                  </a:lnTo>
                  <a:lnTo>
                    <a:pt x="9" y="526"/>
                  </a:lnTo>
                  <a:lnTo>
                    <a:pt x="9" y="526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853"/>
            <p:cNvSpPr>
              <a:spLocks/>
            </p:cNvSpPr>
            <p:nvPr/>
          </p:nvSpPr>
          <p:spPr bwMode="auto">
            <a:xfrm>
              <a:off x="8037828" y="7546348"/>
              <a:ext cx="434190" cy="471612"/>
            </a:xfrm>
            <a:custGeom>
              <a:avLst/>
              <a:gdLst>
                <a:gd name="T0" fmla="*/ 237 w 905"/>
                <a:gd name="T1" fmla="*/ 969 h 983"/>
                <a:gd name="T2" fmla="*/ 172 w 905"/>
                <a:gd name="T3" fmla="*/ 963 h 983"/>
                <a:gd name="T4" fmla="*/ 156 w 905"/>
                <a:gd name="T5" fmla="*/ 905 h 983"/>
                <a:gd name="T6" fmla="*/ 124 w 905"/>
                <a:gd name="T7" fmla="*/ 904 h 983"/>
                <a:gd name="T8" fmla="*/ 87 w 905"/>
                <a:gd name="T9" fmla="*/ 897 h 983"/>
                <a:gd name="T10" fmla="*/ 88 w 905"/>
                <a:gd name="T11" fmla="*/ 844 h 983"/>
                <a:gd name="T12" fmla="*/ 44 w 905"/>
                <a:gd name="T13" fmla="*/ 812 h 983"/>
                <a:gd name="T14" fmla="*/ 12 w 905"/>
                <a:gd name="T15" fmla="*/ 742 h 983"/>
                <a:gd name="T16" fmla="*/ 35 w 905"/>
                <a:gd name="T17" fmla="*/ 701 h 983"/>
                <a:gd name="T18" fmla="*/ 57 w 905"/>
                <a:gd name="T19" fmla="*/ 671 h 983"/>
                <a:gd name="T20" fmla="*/ 84 w 905"/>
                <a:gd name="T21" fmla="*/ 658 h 983"/>
                <a:gd name="T22" fmla="*/ 137 w 905"/>
                <a:gd name="T23" fmla="*/ 675 h 983"/>
                <a:gd name="T24" fmla="*/ 170 w 905"/>
                <a:gd name="T25" fmla="*/ 650 h 983"/>
                <a:gd name="T26" fmla="*/ 223 w 905"/>
                <a:gd name="T27" fmla="*/ 661 h 983"/>
                <a:gd name="T28" fmla="*/ 182 w 905"/>
                <a:gd name="T29" fmla="*/ 718 h 983"/>
                <a:gd name="T30" fmla="*/ 153 w 905"/>
                <a:gd name="T31" fmla="*/ 748 h 983"/>
                <a:gd name="T32" fmla="*/ 185 w 905"/>
                <a:gd name="T33" fmla="*/ 766 h 983"/>
                <a:gd name="T34" fmla="*/ 230 w 905"/>
                <a:gd name="T35" fmla="*/ 739 h 983"/>
                <a:gd name="T36" fmla="*/ 284 w 905"/>
                <a:gd name="T37" fmla="*/ 737 h 983"/>
                <a:gd name="T38" fmla="*/ 308 w 905"/>
                <a:gd name="T39" fmla="*/ 683 h 983"/>
                <a:gd name="T40" fmla="*/ 290 w 905"/>
                <a:gd name="T41" fmla="*/ 674 h 983"/>
                <a:gd name="T42" fmla="*/ 240 w 905"/>
                <a:gd name="T43" fmla="*/ 678 h 983"/>
                <a:gd name="T44" fmla="*/ 263 w 905"/>
                <a:gd name="T45" fmla="*/ 608 h 983"/>
                <a:gd name="T46" fmla="*/ 240 w 905"/>
                <a:gd name="T47" fmla="*/ 547 h 983"/>
                <a:gd name="T48" fmla="*/ 209 w 905"/>
                <a:gd name="T49" fmla="*/ 484 h 983"/>
                <a:gd name="T50" fmla="*/ 171 w 905"/>
                <a:gd name="T51" fmla="*/ 392 h 983"/>
                <a:gd name="T52" fmla="*/ 156 w 905"/>
                <a:gd name="T53" fmla="*/ 290 h 983"/>
                <a:gd name="T54" fmla="*/ 105 w 905"/>
                <a:gd name="T55" fmla="*/ 261 h 983"/>
                <a:gd name="T56" fmla="*/ 111 w 905"/>
                <a:gd name="T57" fmla="*/ 220 h 983"/>
                <a:gd name="T58" fmla="*/ 113 w 905"/>
                <a:gd name="T59" fmla="*/ 167 h 983"/>
                <a:gd name="T60" fmla="*/ 57 w 905"/>
                <a:gd name="T61" fmla="*/ 157 h 983"/>
                <a:gd name="T62" fmla="*/ 40 w 905"/>
                <a:gd name="T63" fmla="*/ 91 h 983"/>
                <a:gd name="T64" fmla="*/ 20 w 905"/>
                <a:gd name="T65" fmla="*/ 73 h 983"/>
                <a:gd name="T66" fmla="*/ 11 w 905"/>
                <a:gd name="T67" fmla="*/ 5 h 983"/>
                <a:gd name="T68" fmla="*/ 96 w 905"/>
                <a:gd name="T69" fmla="*/ 90 h 983"/>
                <a:gd name="T70" fmla="*/ 128 w 905"/>
                <a:gd name="T71" fmla="*/ 116 h 983"/>
                <a:gd name="T72" fmla="*/ 171 w 905"/>
                <a:gd name="T73" fmla="*/ 167 h 983"/>
                <a:gd name="T74" fmla="*/ 201 w 905"/>
                <a:gd name="T75" fmla="*/ 195 h 983"/>
                <a:gd name="T76" fmla="*/ 250 w 905"/>
                <a:gd name="T77" fmla="*/ 224 h 983"/>
                <a:gd name="T78" fmla="*/ 272 w 905"/>
                <a:gd name="T79" fmla="*/ 284 h 983"/>
                <a:gd name="T80" fmla="*/ 319 w 905"/>
                <a:gd name="T81" fmla="*/ 308 h 983"/>
                <a:gd name="T82" fmla="*/ 316 w 905"/>
                <a:gd name="T83" fmla="*/ 358 h 983"/>
                <a:gd name="T84" fmla="*/ 334 w 905"/>
                <a:gd name="T85" fmla="*/ 401 h 983"/>
                <a:gd name="T86" fmla="*/ 437 w 905"/>
                <a:gd name="T87" fmla="*/ 438 h 983"/>
                <a:gd name="T88" fmla="*/ 560 w 905"/>
                <a:gd name="T89" fmla="*/ 481 h 983"/>
                <a:gd name="T90" fmla="*/ 606 w 905"/>
                <a:gd name="T91" fmla="*/ 479 h 983"/>
                <a:gd name="T92" fmla="*/ 673 w 905"/>
                <a:gd name="T93" fmla="*/ 485 h 983"/>
                <a:gd name="T94" fmla="*/ 678 w 905"/>
                <a:gd name="T95" fmla="*/ 515 h 983"/>
                <a:gd name="T96" fmla="*/ 598 w 905"/>
                <a:gd name="T97" fmla="*/ 594 h 983"/>
                <a:gd name="T98" fmla="*/ 539 w 905"/>
                <a:gd name="T99" fmla="*/ 675 h 983"/>
                <a:gd name="T100" fmla="*/ 575 w 905"/>
                <a:gd name="T101" fmla="*/ 659 h 983"/>
                <a:gd name="T102" fmla="*/ 623 w 905"/>
                <a:gd name="T103" fmla="*/ 587 h 983"/>
                <a:gd name="T104" fmla="*/ 689 w 905"/>
                <a:gd name="T105" fmla="*/ 534 h 983"/>
                <a:gd name="T106" fmla="*/ 737 w 905"/>
                <a:gd name="T107" fmla="*/ 559 h 983"/>
                <a:gd name="T108" fmla="*/ 790 w 905"/>
                <a:gd name="T109" fmla="*/ 564 h 983"/>
                <a:gd name="T110" fmla="*/ 851 w 905"/>
                <a:gd name="T111" fmla="*/ 615 h 983"/>
                <a:gd name="T112" fmla="*/ 872 w 905"/>
                <a:gd name="T113" fmla="*/ 676 h 983"/>
                <a:gd name="T114" fmla="*/ 888 w 905"/>
                <a:gd name="T115" fmla="*/ 764 h 983"/>
                <a:gd name="T116" fmla="*/ 803 w 905"/>
                <a:gd name="T117" fmla="*/ 767 h 983"/>
                <a:gd name="T118" fmla="*/ 691 w 905"/>
                <a:gd name="T119" fmla="*/ 804 h 983"/>
                <a:gd name="T120" fmla="*/ 390 w 905"/>
                <a:gd name="T121" fmla="*/ 914 h 983"/>
                <a:gd name="T122" fmla="*/ 322 w 905"/>
                <a:gd name="T123" fmla="*/ 895 h 983"/>
                <a:gd name="T124" fmla="*/ 310 w 905"/>
                <a:gd name="T125" fmla="*/ 955 h 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05" h="983">
                  <a:moveTo>
                    <a:pt x="280" y="983"/>
                  </a:moveTo>
                  <a:lnTo>
                    <a:pt x="280" y="983"/>
                  </a:lnTo>
                  <a:lnTo>
                    <a:pt x="275" y="980"/>
                  </a:lnTo>
                  <a:lnTo>
                    <a:pt x="263" y="979"/>
                  </a:lnTo>
                  <a:lnTo>
                    <a:pt x="263" y="979"/>
                  </a:lnTo>
                  <a:lnTo>
                    <a:pt x="255" y="977"/>
                  </a:lnTo>
                  <a:lnTo>
                    <a:pt x="248" y="975"/>
                  </a:lnTo>
                  <a:lnTo>
                    <a:pt x="242" y="973"/>
                  </a:lnTo>
                  <a:lnTo>
                    <a:pt x="237" y="969"/>
                  </a:lnTo>
                  <a:lnTo>
                    <a:pt x="237" y="969"/>
                  </a:lnTo>
                  <a:lnTo>
                    <a:pt x="232" y="965"/>
                  </a:lnTo>
                  <a:lnTo>
                    <a:pt x="225" y="964"/>
                  </a:lnTo>
                  <a:lnTo>
                    <a:pt x="216" y="963"/>
                  </a:lnTo>
                  <a:lnTo>
                    <a:pt x="203" y="964"/>
                  </a:lnTo>
                  <a:lnTo>
                    <a:pt x="203" y="964"/>
                  </a:lnTo>
                  <a:lnTo>
                    <a:pt x="183" y="965"/>
                  </a:lnTo>
                  <a:lnTo>
                    <a:pt x="178" y="964"/>
                  </a:lnTo>
                  <a:lnTo>
                    <a:pt x="172" y="963"/>
                  </a:lnTo>
                  <a:lnTo>
                    <a:pt x="169" y="960"/>
                  </a:lnTo>
                  <a:lnTo>
                    <a:pt x="167" y="958"/>
                  </a:lnTo>
                  <a:lnTo>
                    <a:pt x="166" y="954"/>
                  </a:lnTo>
                  <a:lnTo>
                    <a:pt x="164" y="948"/>
                  </a:lnTo>
                  <a:lnTo>
                    <a:pt x="164" y="948"/>
                  </a:lnTo>
                  <a:lnTo>
                    <a:pt x="159" y="921"/>
                  </a:lnTo>
                  <a:lnTo>
                    <a:pt x="158" y="911"/>
                  </a:lnTo>
                  <a:lnTo>
                    <a:pt x="158" y="911"/>
                  </a:lnTo>
                  <a:lnTo>
                    <a:pt x="156" y="905"/>
                  </a:lnTo>
                  <a:lnTo>
                    <a:pt x="151" y="899"/>
                  </a:lnTo>
                  <a:lnTo>
                    <a:pt x="151" y="899"/>
                  </a:lnTo>
                  <a:lnTo>
                    <a:pt x="147" y="895"/>
                  </a:lnTo>
                  <a:lnTo>
                    <a:pt x="145" y="895"/>
                  </a:lnTo>
                  <a:lnTo>
                    <a:pt x="142" y="894"/>
                  </a:lnTo>
                  <a:lnTo>
                    <a:pt x="138" y="896"/>
                  </a:lnTo>
                  <a:lnTo>
                    <a:pt x="130" y="901"/>
                  </a:lnTo>
                  <a:lnTo>
                    <a:pt x="130" y="901"/>
                  </a:lnTo>
                  <a:lnTo>
                    <a:pt x="124" y="904"/>
                  </a:lnTo>
                  <a:lnTo>
                    <a:pt x="117" y="907"/>
                  </a:lnTo>
                  <a:lnTo>
                    <a:pt x="111" y="909"/>
                  </a:lnTo>
                  <a:lnTo>
                    <a:pt x="106" y="910"/>
                  </a:lnTo>
                  <a:lnTo>
                    <a:pt x="106" y="910"/>
                  </a:lnTo>
                  <a:lnTo>
                    <a:pt x="103" y="909"/>
                  </a:lnTo>
                  <a:lnTo>
                    <a:pt x="97" y="907"/>
                  </a:lnTo>
                  <a:lnTo>
                    <a:pt x="94" y="904"/>
                  </a:lnTo>
                  <a:lnTo>
                    <a:pt x="89" y="901"/>
                  </a:lnTo>
                  <a:lnTo>
                    <a:pt x="87" y="897"/>
                  </a:lnTo>
                  <a:lnTo>
                    <a:pt x="85" y="894"/>
                  </a:lnTo>
                  <a:lnTo>
                    <a:pt x="85" y="892"/>
                  </a:lnTo>
                  <a:lnTo>
                    <a:pt x="87" y="890"/>
                  </a:lnTo>
                  <a:lnTo>
                    <a:pt x="87" y="890"/>
                  </a:lnTo>
                  <a:lnTo>
                    <a:pt x="88" y="888"/>
                  </a:lnTo>
                  <a:lnTo>
                    <a:pt x="89" y="883"/>
                  </a:lnTo>
                  <a:lnTo>
                    <a:pt x="92" y="872"/>
                  </a:lnTo>
                  <a:lnTo>
                    <a:pt x="90" y="858"/>
                  </a:lnTo>
                  <a:lnTo>
                    <a:pt x="88" y="844"/>
                  </a:lnTo>
                  <a:lnTo>
                    <a:pt x="88" y="844"/>
                  </a:lnTo>
                  <a:lnTo>
                    <a:pt x="86" y="840"/>
                  </a:lnTo>
                  <a:lnTo>
                    <a:pt x="82" y="836"/>
                  </a:lnTo>
                  <a:lnTo>
                    <a:pt x="76" y="831"/>
                  </a:lnTo>
                  <a:lnTo>
                    <a:pt x="67" y="828"/>
                  </a:lnTo>
                  <a:lnTo>
                    <a:pt x="67" y="828"/>
                  </a:lnTo>
                  <a:lnTo>
                    <a:pt x="62" y="826"/>
                  </a:lnTo>
                  <a:lnTo>
                    <a:pt x="55" y="821"/>
                  </a:lnTo>
                  <a:lnTo>
                    <a:pt x="44" y="812"/>
                  </a:lnTo>
                  <a:lnTo>
                    <a:pt x="33" y="800"/>
                  </a:lnTo>
                  <a:lnTo>
                    <a:pt x="23" y="788"/>
                  </a:lnTo>
                  <a:lnTo>
                    <a:pt x="16" y="775"/>
                  </a:lnTo>
                  <a:lnTo>
                    <a:pt x="11" y="762"/>
                  </a:lnTo>
                  <a:lnTo>
                    <a:pt x="10" y="756"/>
                  </a:lnTo>
                  <a:lnTo>
                    <a:pt x="10" y="750"/>
                  </a:lnTo>
                  <a:lnTo>
                    <a:pt x="11" y="746"/>
                  </a:lnTo>
                  <a:lnTo>
                    <a:pt x="12" y="742"/>
                  </a:lnTo>
                  <a:lnTo>
                    <a:pt x="12" y="742"/>
                  </a:lnTo>
                  <a:lnTo>
                    <a:pt x="16" y="735"/>
                  </a:lnTo>
                  <a:lnTo>
                    <a:pt x="19" y="733"/>
                  </a:lnTo>
                  <a:lnTo>
                    <a:pt x="21" y="733"/>
                  </a:lnTo>
                  <a:lnTo>
                    <a:pt x="21" y="733"/>
                  </a:lnTo>
                  <a:lnTo>
                    <a:pt x="23" y="732"/>
                  </a:lnTo>
                  <a:lnTo>
                    <a:pt x="25" y="729"/>
                  </a:lnTo>
                  <a:lnTo>
                    <a:pt x="29" y="722"/>
                  </a:lnTo>
                  <a:lnTo>
                    <a:pt x="33" y="712"/>
                  </a:lnTo>
                  <a:lnTo>
                    <a:pt x="35" y="701"/>
                  </a:lnTo>
                  <a:lnTo>
                    <a:pt x="35" y="701"/>
                  </a:lnTo>
                  <a:lnTo>
                    <a:pt x="36" y="696"/>
                  </a:lnTo>
                  <a:lnTo>
                    <a:pt x="40" y="692"/>
                  </a:lnTo>
                  <a:lnTo>
                    <a:pt x="43" y="689"/>
                  </a:lnTo>
                  <a:lnTo>
                    <a:pt x="46" y="684"/>
                  </a:lnTo>
                  <a:lnTo>
                    <a:pt x="46" y="684"/>
                  </a:lnTo>
                  <a:lnTo>
                    <a:pt x="51" y="681"/>
                  </a:lnTo>
                  <a:lnTo>
                    <a:pt x="54" y="676"/>
                  </a:lnTo>
                  <a:lnTo>
                    <a:pt x="57" y="671"/>
                  </a:lnTo>
                  <a:lnTo>
                    <a:pt x="60" y="665"/>
                  </a:lnTo>
                  <a:lnTo>
                    <a:pt x="60" y="665"/>
                  </a:lnTo>
                  <a:lnTo>
                    <a:pt x="63" y="659"/>
                  </a:lnTo>
                  <a:lnTo>
                    <a:pt x="64" y="658"/>
                  </a:lnTo>
                  <a:lnTo>
                    <a:pt x="66" y="657"/>
                  </a:lnTo>
                  <a:lnTo>
                    <a:pt x="69" y="655"/>
                  </a:lnTo>
                  <a:lnTo>
                    <a:pt x="73" y="655"/>
                  </a:lnTo>
                  <a:lnTo>
                    <a:pt x="84" y="658"/>
                  </a:lnTo>
                  <a:lnTo>
                    <a:pt x="84" y="658"/>
                  </a:lnTo>
                  <a:lnTo>
                    <a:pt x="92" y="660"/>
                  </a:lnTo>
                  <a:lnTo>
                    <a:pt x="100" y="663"/>
                  </a:lnTo>
                  <a:lnTo>
                    <a:pt x="108" y="666"/>
                  </a:lnTo>
                  <a:lnTo>
                    <a:pt x="114" y="670"/>
                  </a:lnTo>
                  <a:lnTo>
                    <a:pt x="114" y="670"/>
                  </a:lnTo>
                  <a:lnTo>
                    <a:pt x="119" y="673"/>
                  </a:lnTo>
                  <a:lnTo>
                    <a:pt x="125" y="675"/>
                  </a:lnTo>
                  <a:lnTo>
                    <a:pt x="131" y="676"/>
                  </a:lnTo>
                  <a:lnTo>
                    <a:pt x="137" y="675"/>
                  </a:lnTo>
                  <a:lnTo>
                    <a:pt x="141" y="674"/>
                  </a:lnTo>
                  <a:lnTo>
                    <a:pt x="147" y="671"/>
                  </a:lnTo>
                  <a:lnTo>
                    <a:pt x="151" y="666"/>
                  </a:lnTo>
                  <a:lnTo>
                    <a:pt x="156" y="661"/>
                  </a:lnTo>
                  <a:lnTo>
                    <a:pt x="156" y="661"/>
                  </a:lnTo>
                  <a:lnTo>
                    <a:pt x="161" y="654"/>
                  </a:lnTo>
                  <a:lnTo>
                    <a:pt x="163" y="652"/>
                  </a:lnTo>
                  <a:lnTo>
                    <a:pt x="167" y="650"/>
                  </a:lnTo>
                  <a:lnTo>
                    <a:pt x="170" y="650"/>
                  </a:lnTo>
                  <a:lnTo>
                    <a:pt x="173" y="650"/>
                  </a:lnTo>
                  <a:lnTo>
                    <a:pt x="187" y="651"/>
                  </a:lnTo>
                  <a:lnTo>
                    <a:pt x="187" y="651"/>
                  </a:lnTo>
                  <a:lnTo>
                    <a:pt x="204" y="653"/>
                  </a:lnTo>
                  <a:lnTo>
                    <a:pt x="216" y="654"/>
                  </a:lnTo>
                  <a:lnTo>
                    <a:pt x="216" y="654"/>
                  </a:lnTo>
                  <a:lnTo>
                    <a:pt x="220" y="654"/>
                  </a:lnTo>
                  <a:lnTo>
                    <a:pt x="222" y="657"/>
                  </a:lnTo>
                  <a:lnTo>
                    <a:pt x="223" y="661"/>
                  </a:lnTo>
                  <a:lnTo>
                    <a:pt x="222" y="669"/>
                  </a:lnTo>
                  <a:lnTo>
                    <a:pt x="222" y="669"/>
                  </a:lnTo>
                  <a:lnTo>
                    <a:pt x="221" y="680"/>
                  </a:lnTo>
                  <a:lnTo>
                    <a:pt x="219" y="685"/>
                  </a:lnTo>
                  <a:lnTo>
                    <a:pt x="219" y="685"/>
                  </a:lnTo>
                  <a:lnTo>
                    <a:pt x="205" y="695"/>
                  </a:lnTo>
                  <a:lnTo>
                    <a:pt x="194" y="704"/>
                  </a:lnTo>
                  <a:lnTo>
                    <a:pt x="187" y="713"/>
                  </a:lnTo>
                  <a:lnTo>
                    <a:pt x="182" y="718"/>
                  </a:lnTo>
                  <a:lnTo>
                    <a:pt x="182" y="718"/>
                  </a:lnTo>
                  <a:lnTo>
                    <a:pt x="180" y="722"/>
                  </a:lnTo>
                  <a:lnTo>
                    <a:pt x="177" y="726"/>
                  </a:lnTo>
                  <a:lnTo>
                    <a:pt x="172" y="731"/>
                  </a:lnTo>
                  <a:lnTo>
                    <a:pt x="167" y="735"/>
                  </a:lnTo>
                  <a:lnTo>
                    <a:pt x="167" y="735"/>
                  </a:lnTo>
                  <a:lnTo>
                    <a:pt x="158" y="742"/>
                  </a:lnTo>
                  <a:lnTo>
                    <a:pt x="156" y="745"/>
                  </a:lnTo>
                  <a:lnTo>
                    <a:pt x="153" y="748"/>
                  </a:lnTo>
                  <a:lnTo>
                    <a:pt x="155" y="750"/>
                  </a:lnTo>
                  <a:lnTo>
                    <a:pt x="156" y="754"/>
                  </a:lnTo>
                  <a:lnTo>
                    <a:pt x="158" y="757"/>
                  </a:lnTo>
                  <a:lnTo>
                    <a:pt x="162" y="762"/>
                  </a:lnTo>
                  <a:lnTo>
                    <a:pt x="162" y="762"/>
                  </a:lnTo>
                  <a:lnTo>
                    <a:pt x="167" y="764"/>
                  </a:lnTo>
                  <a:lnTo>
                    <a:pt x="172" y="766"/>
                  </a:lnTo>
                  <a:lnTo>
                    <a:pt x="179" y="767"/>
                  </a:lnTo>
                  <a:lnTo>
                    <a:pt x="185" y="766"/>
                  </a:lnTo>
                  <a:lnTo>
                    <a:pt x="192" y="765"/>
                  </a:lnTo>
                  <a:lnTo>
                    <a:pt x="198" y="763"/>
                  </a:lnTo>
                  <a:lnTo>
                    <a:pt x="203" y="759"/>
                  </a:lnTo>
                  <a:lnTo>
                    <a:pt x="208" y="755"/>
                  </a:lnTo>
                  <a:lnTo>
                    <a:pt x="208" y="755"/>
                  </a:lnTo>
                  <a:lnTo>
                    <a:pt x="212" y="750"/>
                  </a:lnTo>
                  <a:lnTo>
                    <a:pt x="218" y="746"/>
                  </a:lnTo>
                  <a:lnTo>
                    <a:pt x="223" y="742"/>
                  </a:lnTo>
                  <a:lnTo>
                    <a:pt x="230" y="739"/>
                  </a:lnTo>
                  <a:lnTo>
                    <a:pt x="236" y="737"/>
                  </a:lnTo>
                  <a:lnTo>
                    <a:pt x="243" y="736"/>
                  </a:lnTo>
                  <a:lnTo>
                    <a:pt x="250" y="736"/>
                  </a:lnTo>
                  <a:lnTo>
                    <a:pt x="256" y="738"/>
                  </a:lnTo>
                  <a:lnTo>
                    <a:pt x="256" y="738"/>
                  </a:lnTo>
                  <a:lnTo>
                    <a:pt x="264" y="739"/>
                  </a:lnTo>
                  <a:lnTo>
                    <a:pt x="271" y="739"/>
                  </a:lnTo>
                  <a:lnTo>
                    <a:pt x="277" y="739"/>
                  </a:lnTo>
                  <a:lnTo>
                    <a:pt x="284" y="737"/>
                  </a:lnTo>
                  <a:lnTo>
                    <a:pt x="289" y="734"/>
                  </a:lnTo>
                  <a:lnTo>
                    <a:pt x="294" y="729"/>
                  </a:lnTo>
                  <a:lnTo>
                    <a:pt x="298" y="723"/>
                  </a:lnTo>
                  <a:lnTo>
                    <a:pt x="301" y="716"/>
                  </a:lnTo>
                  <a:lnTo>
                    <a:pt x="301" y="716"/>
                  </a:lnTo>
                  <a:lnTo>
                    <a:pt x="305" y="710"/>
                  </a:lnTo>
                  <a:lnTo>
                    <a:pt x="307" y="703"/>
                  </a:lnTo>
                  <a:lnTo>
                    <a:pt x="308" y="689"/>
                  </a:lnTo>
                  <a:lnTo>
                    <a:pt x="308" y="683"/>
                  </a:lnTo>
                  <a:lnTo>
                    <a:pt x="307" y="678"/>
                  </a:lnTo>
                  <a:lnTo>
                    <a:pt x="306" y="672"/>
                  </a:lnTo>
                  <a:lnTo>
                    <a:pt x="304" y="670"/>
                  </a:lnTo>
                  <a:lnTo>
                    <a:pt x="304" y="670"/>
                  </a:lnTo>
                  <a:lnTo>
                    <a:pt x="301" y="669"/>
                  </a:lnTo>
                  <a:lnTo>
                    <a:pt x="298" y="669"/>
                  </a:lnTo>
                  <a:lnTo>
                    <a:pt x="295" y="671"/>
                  </a:lnTo>
                  <a:lnTo>
                    <a:pt x="290" y="674"/>
                  </a:lnTo>
                  <a:lnTo>
                    <a:pt x="290" y="674"/>
                  </a:lnTo>
                  <a:lnTo>
                    <a:pt x="286" y="679"/>
                  </a:lnTo>
                  <a:lnTo>
                    <a:pt x="279" y="682"/>
                  </a:lnTo>
                  <a:lnTo>
                    <a:pt x="273" y="683"/>
                  </a:lnTo>
                  <a:lnTo>
                    <a:pt x="266" y="684"/>
                  </a:lnTo>
                  <a:lnTo>
                    <a:pt x="266" y="684"/>
                  </a:lnTo>
                  <a:lnTo>
                    <a:pt x="255" y="683"/>
                  </a:lnTo>
                  <a:lnTo>
                    <a:pt x="247" y="682"/>
                  </a:lnTo>
                  <a:lnTo>
                    <a:pt x="242" y="679"/>
                  </a:lnTo>
                  <a:lnTo>
                    <a:pt x="240" y="678"/>
                  </a:lnTo>
                  <a:lnTo>
                    <a:pt x="239" y="675"/>
                  </a:lnTo>
                  <a:lnTo>
                    <a:pt x="237" y="669"/>
                  </a:lnTo>
                  <a:lnTo>
                    <a:pt x="240" y="660"/>
                  </a:lnTo>
                  <a:lnTo>
                    <a:pt x="244" y="650"/>
                  </a:lnTo>
                  <a:lnTo>
                    <a:pt x="251" y="637"/>
                  </a:lnTo>
                  <a:lnTo>
                    <a:pt x="251" y="637"/>
                  </a:lnTo>
                  <a:lnTo>
                    <a:pt x="256" y="627"/>
                  </a:lnTo>
                  <a:lnTo>
                    <a:pt x="260" y="617"/>
                  </a:lnTo>
                  <a:lnTo>
                    <a:pt x="263" y="608"/>
                  </a:lnTo>
                  <a:lnTo>
                    <a:pt x="264" y="602"/>
                  </a:lnTo>
                  <a:lnTo>
                    <a:pt x="264" y="602"/>
                  </a:lnTo>
                  <a:lnTo>
                    <a:pt x="263" y="596"/>
                  </a:lnTo>
                  <a:lnTo>
                    <a:pt x="262" y="589"/>
                  </a:lnTo>
                  <a:lnTo>
                    <a:pt x="255" y="573"/>
                  </a:lnTo>
                  <a:lnTo>
                    <a:pt x="247" y="557"/>
                  </a:lnTo>
                  <a:lnTo>
                    <a:pt x="244" y="552"/>
                  </a:lnTo>
                  <a:lnTo>
                    <a:pt x="240" y="547"/>
                  </a:lnTo>
                  <a:lnTo>
                    <a:pt x="240" y="547"/>
                  </a:lnTo>
                  <a:lnTo>
                    <a:pt x="237" y="545"/>
                  </a:lnTo>
                  <a:lnTo>
                    <a:pt x="235" y="542"/>
                  </a:lnTo>
                  <a:lnTo>
                    <a:pt x="233" y="537"/>
                  </a:lnTo>
                  <a:lnTo>
                    <a:pt x="233" y="534"/>
                  </a:lnTo>
                  <a:lnTo>
                    <a:pt x="233" y="534"/>
                  </a:lnTo>
                  <a:lnTo>
                    <a:pt x="232" y="528"/>
                  </a:lnTo>
                  <a:lnTo>
                    <a:pt x="230" y="521"/>
                  </a:lnTo>
                  <a:lnTo>
                    <a:pt x="220" y="503"/>
                  </a:lnTo>
                  <a:lnTo>
                    <a:pt x="209" y="484"/>
                  </a:lnTo>
                  <a:lnTo>
                    <a:pt x="202" y="476"/>
                  </a:lnTo>
                  <a:lnTo>
                    <a:pt x="197" y="471"/>
                  </a:lnTo>
                  <a:lnTo>
                    <a:pt x="197" y="471"/>
                  </a:lnTo>
                  <a:lnTo>
                    <a:pt x="190" y="464"/>
                  </a:lnTo>
                  <a:lnTo>
                    <a:pt x="185" y="458"/>
                  </a:lnTo>
                  <a:lnTo>
                    <a:pt x="182" y="449"/>
                  </a:lnTo>
                  <a:lnTo>
                    <a:pt x="180" y="440"/>
                  </a:lnTo>
                  <a:lnTo>
                    <a:pt x="180" y="440"/>
                  </a:lnTo>
                  <a:lnTo>
                    <a:pt x="171" y="392"/>
                  </a:lnTo>
                  <a:lnTo>
                    <a:pt x="171" y="392"/>
                  </a:lnTo>
                  <a:lnTo>
                    <a:pt x="168" y="364"/>
                  </a:lnTo>
                  <a:lnTo>
                    <a:pt x="166" y="335"/>
                  </a:lnTo>
                  <a:lnTo>
                    <a:pt x="166" y="335"/>
                  </a:lnTo>
                  <a:lnTo>
                    <a:pt x="166" y="323"/>
                  </a:lnTo>
                  <a:lnTo>
                    <a:pt x="164" y="313"/>
                  </a:lnTo>
                  <a:lnTo>
                    <a:pt x="162" y="304"/>
                  </a:lnTo>
                  <a:lnTo>
                    <a:pt x="159" y="296"/>
                  </a:lnTo>
                  <a:lnTo>
                    <a:pt x="156" y="290"/>
                  </a:lnTo>
                  <a:lnTo>
                    <a:pt x="151" y="285"/>
                  </a:lnTo>
                  <a:lnTo>
                    <a:pt x="147" y="282"/>
                  </a:lnTo>
                  <a:lnTo>
                    <a:pt x="140" y="280"/>
                  </a:lnTo>
                  <a:lnTo>
                    <a:pt x="140" y="280"/>
                  </a:lnTo>
                  <a:lnTo>
                    <a:pt x="128" y="275"/>
                  </a:lnTo>
                  <a:lnTo>
                    <a:pt x="115" y="269"/>
                  </a:lnTo>
                  <a:lnTo>
                    <a:pt x="115" y="269"/>
                  </a:lnTo>
                  <a:lnTo>
                    <a:pt x="109" y="265"/>
                  </a:lnTo>
                  <a:lnTo>
                    <a:pt x="105" y="261"/>
                  </a:lnTo>
                  <a:lnTo>
                    <a:pt x="103" y="256"/>
                  </a:lnTo>
                  <a:lnTo>
                    <a:pt x="100" y="251"/>
                  </a:lnTo>
                  <a:lnTo>
                    <a:pt x="100" y="247"/>
                  </a:lnTo>
                  <a:lnTo>
                    <a:pt x="102" y="241"/>
                  </a:lnTo>
                  <a:lnTo>
                    <a:pt x="104" y="235"/>
                  </a:lnTo>
                  <a:lnTo>
                    <a:pt x="107" y="230"/>
                  </a:lnTo>
                  <a:lnTo>
                    <a:pt x="107" y="230"/>
                  </a:lnTo>
                  <a:lnTo>
                    <a:pt x="109" y="226"/>
                  </a:lnTo>
                  <a:lnTo>
                    <a:pt x="111" y="220"/>
                  </a:lnTo>
                  <a:lnTo>
                    <a:pt x="111" y="216"/>
                  </a:lnTo>
                  <a:lnTo>
                    <a:pt x="109" y="210"/>
                  </a:lnTo>
                  <a:lnTo>
                    <a:pt x="109" y="210"/>
                  </a:lnTo>
                  <a:lnTo>
                    <a:pt x="107" y="203"/>
                  </a:lnTo>
                  <a:lnTo>
                    <a:pt x="107" y="196"/>
                  </a:lnTo>
                  <a:lnTo>
                    <a:pt x="108" y="187"/>
                  </a:lnTo>
                  <a:lnTo>
                    <a:pt x="111" y="171"/>
                  </a:lnTo>
                  <a:lnTo>
                    <a:pt x="111" y="171"/>
                  </a:lnTo>
                  <a:lnTo>
                    <a:pt x="113" y="167"/>
                  </a:lnTo>
                  <a:lnTo>
                    <a:pt x="113" y="163"/>
                  </a:lnTo>
                  <a:lnTo>
                    <a:pt x="110" y="160"/>
                  </a:lnTo>
                  <a:lnTo>
                    <a:pt x="108" y="158"/>
                  </a:lnTo>
                  <a:lnTo>
                    <a:pt x="103" y="157"/>
                  </a:lnTo>
                  <a:lnTo>
                    <a:pt x="95" y="157"/>
                  </a:lnTo>
                  <a:lnTo>
                    <a:pt x="72" y="157"/>
                  </a:lnTo>
                  <a:lnTo>
                    <a:pt x="72" y="157"/>
                  </a:lnTo>
                  <a:lnTo>
                    <a:pt x="61" y="157"/>
                  </a:lnTo>
                  <a:lnTo>
                    <a:pt x="57" y="157"/>
                  </a:lnTo>
                  <a:lnTo>
                    <a:pt x="57" y="156"/>
                  </a:lnTo>
                  <a:lnTo>
                    <a:pt x="57" y="156"/>
                  </a:lnTo>
                  <a:lnTo>
                    <a:pt x="57" y="153"/>
                  </a:lnTo>
                  <a:lnTo>
                    <a:pt x="56" y="145"/>
                  </a:lnTo>
                  <a:lnTo>
                    <a:pt x="52" y="122"/>
                  </a:lnTo>
                  <a:lnTo>
                    <a:pt x="52" y="122"/>
                  </a:lnTo>
                  <a:lnTo>
                    <a:pt x="47" y="106"/>
                  </a:lnTo>
                  <a:lnTo>
                    <a:pt x="44" y="96"/>
                  </a:lnTo>
                  <a:lnTo>
                    <a:pt x="40" y="91"/>
                  </a:lnTo>
                  <a:lnTo>
                    <a:pt x="37" y="89"/>
                  </a:lnTo>
                  <a:lnTo>
                    <a:pt x="35" y="89"/>
                  </a:lnTo>
                  <a:lnTo>
                    <a:pt x="35" y="89"/>
                  </a:lnTo>
                  <a:lnTo>
                    <a:pt x="32" y="87"/>
                  </a:lnTo>
                  <a:lnTo>
                    <a:pt x="29" y="85"/>
                  </a:lnTo>
                  <a:lnTo>
                    <a:pt x="24" y="82"/>
                  </a:lnTo>
                  <a:lnTo>
                    <a:pt x="22" y="79"/>
                  </a:lnTo>
                  <a:lnTo>
                    <a:pt x="22" y="79"/>
                  </a:lnTo>
                  <a:lnTo>
                    <a:pt x="20" y="73"/>
                  </a:lnTo>
                  <a:lnTo>
                    <a:pt x="15" y="63"/>
                  </a:lnTo>
                  <a:lnTo>
                    <a:pt x="8" y="37"/>
                  </a:lnTo>
                  <a:lnTo>
                    <a:pt x="2" y="12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11" y="5"/>
                  </a:lnTo>
                  <a:lnTo>
                    <a:pt x="21" y="12"/>
                  </a:lnTo>
                  <a:lnTo>
                    <a:pt x="32" y="22"/>
                  </a:lnTo>
                  <a:lnTo>
                    <a:pt x="56" y="44"/>
                  </a:lnTo>
                  <a:lnTo>
                    <a:pt x="66" y="55"/>
                  </a:lnTo>
                  <a:lnTo>
                    <a:pt x="74" y="65"/>
                  </a:lnTo>
                  <a:lnTo>
                    <a:pt x="74" y="65"/>
                  </a:lnTo>
                  <a:lnTo>
                    <a:pt x="83" y="75"/>
                  </a:lnTo>
                  <a:lnTo>
                    <a:pt x="90" y="84"/>
                  </a:lnTo>
                  <a:lnTo>
                    <a:pt x="96" y="90"/>
                  </a:lnTo>
                  <a:lnTo>
                    <a:pt x="100" y="92"/>
                  </a:lnTo>
                  <a:lnTo>
                    <a:pt x="100" y="92"/>
                  </a:lnTo>
                  <a:lnTo>
                    <a:pt x="105" y="93"/>
                  </a:lnTo>
                  <a:lnTo>
                    <a:pt x="109" y="95"/>
                  </a:lnTo>
                  <a:lnTo>
                    <a:pt x="114" y="100"/>
                  </a:lnTo>
                  <a:lnTo>
                    <a:pt x="118" y="105"/>
                  </a:lnTo>
                  <a:lnTo>
                    <a:pt x="118" y="105"/>
                  </a:lnTo>
                  <a:lnTo>
                    <a:pt x="123" y="111"/>
                  </a:lnTo>
                  <a:lnTo>
                    <a:pt x="128" y="116"/>
                  </a:lnTo>
                  <a:lnTo>
                    <a:pt x="136" y="122"/>
                  </a:lnTo>
                  <a:lnTo>
                    <a:pt x="141" y="127"/>
                  </a:lnTo>
                  <a:lnTo>
                    <a:pt x="141" y="127"/>
                  </a:lnTo>
                  <a:lnTo>
                    <a:pt x="149" y="132"/>
                  </a:lnTo>
                  <a:lnTo>
                    <a:pt x="156" y="139"/>
                  </a:lnTo>
                  <a:lnTo>
                    <a:pt x="161" y="148"/>
                  </a:lnTo>
                  <a:lnTo>
                    <a:pt x="166" y="158"/>
                  </a:lnTo>
                  <a:lnTo>
                    <a:pt x="166" y="158"/>
                  </a:lnTo>
                  <a:lnTo>
                    <a:pt x="171" y="167"/>
                  </a:lnTo>
                  <a:lnTo>
                    <a:pt x="176" y="175"/>
                  </a:lnTo>
                  <a:lnTo>
                    <a:pt x="179" y="179"/>
                  </a:lnTo>
                  <a:lnTo>
                    <a:pt x="183" y="180"/>
                  </a:lnTo>
                  <a:lnTo>
                    <a:pt x="183" y="180"/>
                  </a:lnTo>
                  <a:lnTo>
                    <a:pt x="187" y="181"/>
                  </a:lnTo>
                  <a:lnTo>
                    <a:pt x="191" y="185"/>
                  </a:lnTo>
                  <a:lnTo>
                    <a:pt x="197" y="189"/>
                  </a:lnTo>
                  <a:lnTo>
                    <a:pt x="201" y="195"/>
                  </a:lnTo>
                  <a:lnTo>
                    <a:pt x="201" y="195"/>
                  </a:lnTo>
                  <a:lnTo>
                    <a:pt x="205" y="202"/>
                  </a:lnTo>
                  <a:lnTo>
                    <a:pt x="212" y="207"/>
                  </a:lnTo>
                  <a:lnTo>
                    <a:pt x="219" y="210"/>
                  </a:lnTo>
                  <a:lnTo>
                    <a:pt x="227" y="212"/>
                  </a:lnTo>
                  <a:lnTo>
                    <a:pt x="227" y="212"/>
                  </a:lnTo>
                  <a:lnTo>
                    <a:pt x="237" y="214"/>
                  </a:lnTo>
                  <a:lnTo>
                    <a:pt x="242" y="217"/>
                  </a:lnTo>
                  <a:lnTo>
                    <a:pt x="244" y="218"/>
                  </a:lnTo>
                  <a:lnTo>
                    <a:pt x="250" y="224"/>
                  </a:lnTo>
                  <a:lnTo>
                    <a:pt x="256" y="234"/>
                  </a:lnTo>
                  <a:lnTo>
                    <a:pt x="256" y="234"/>
                  </a:lnTo>
                  <a:lnTo>
                    <a:pt x="260" y="243"/>
                  </a:lnTo>
                  <a:lnTo>
                    <a:pt x="263" y="253"/>
                  </a:lnTo>
                  <a:lnTo>
                    <a:pt x="266" y="262"/>
                  </a:lnTo>
                  <a:lnTo>
                    <a:pt x="268" y="271"/>
                  </a:lnTo>
                  <a:lnTo>
                    <a:pt x="268" y="271"/>
                  </a:lnTo>
                  <a:lnTo>
                    <a:pt x="269" y="281"/>
                  </a:lnTo>
                  <a:lnTo>
                    <a:pt x="272" y="284"/>
                  </a:lnTo>
                  <a:lnTo>
                    <a:pt x="273" y="286"/>
                  </a:lnTo>
                  <a:lnTo>
                    <a:pt x="276" y="289"/>
                  </a:lnTo>
                  <a:lnTo>
                    <a:pt x="279" y="291"/>
                  </a:lnTo>
                  <a:lnTo>
                    <a:pt x="290" y="294"/>
                  </a:lnTo>
                  <a:lnTo>
                    <a:pt x="290" y="294"/>
                  </a:lnTo>
                  <a:lnTo>
                    <a:pt x="299" y="296"/>
                  </a:lnTo>
                  <a:lnTo>
                    <a:pt x="307" y="301"/>
                  </a:lnTo>
                  <a:lnTo>
                    <a:pt x="314" y="304"/>
                  </a:lnTo>
                  <a:lnTo>
                    <a:pt x="319" y="308"/>
                  </a:lnTo>
                  <a:lnTo>
                    <a:pt x="319" y="308"/>
                  </a:lnTo>
                  <a:lnTo>
                    <a:pt x="322" y="313"/>
                  </a:lnTo>
                  <a:lnTo>
                    <a:pt x="324" y="315"/>
                  </a:lnTo>
                  <a:lnTo>
                    <a:pt x="324" y="318"/>
                  </a:lnTo>
                  <a:lnTo>
                    <a:pt x="324" y="326"/>
                  </a:lnTo>
                  <a:lnTo>
                    <a:pt x="320" y="338"/>
                  </a:lnTo>
                  <a:lnTo>
                    <a:pt x="320" y="338"/>
                  </a:lnTo>
                  <a:lnTo>
                    <a:pt x="317" y="349"/>
                  </a:lnTo>
                  <a:lnTo>
                    <a:pt x="316" y="358"/>
                  </a:lnTo>
                  <a:lnTo>
                    <a:pt x="317" y="364"/>
                  </a:lnTo>
                  <a:lnTo>
                    <a:pt x="319" y="370"/>
                  </a:lnTo>
                  <a:lnTo>
                    <a:pt x="319" y="370"/>
                  </a:lnTo>
                  <a:lnTo>
                    <a:pt x="324" y="381"/>
                  </a:lnTo>
                  <a:lnTo>
                    <a:pt x="327" y="392"/>
                  </a:lnTo>
                  <a:lnTo>
                    <a:pt x="327" y="392"/>
                  </a:lnTo>
                  <a:lnTo>
                    <a:pt x="328" y="396"/>
                  </a:lnTo>
                  <a:lnTo>
                    <a:pt x="330" y="399"/>
                  </a:lnTo>
                  <a:lnTo>
                    <a:pt x="334" y="401"/>
                  </a:lnTo>
                  <a:lnTo>
                    <a:pt x="338" y="405"/>
                  </a:lnTo>
                  <a:lnTo>
                    <a:pt x="352" y="411"/>
                  </a:lnTo>
                  <a:lnTo>
                    <a:pt x="378" y="420"/>
                  </a:lnTo>
                  <a:lnTo>
                    <a:pt x="378" y="420"/>
                  </a:lnTo>
                  <a:lnTo>
                    <a:pt x="413" y="431"/>
                  </a:lnTo>
                  <a:lnTo>
                    <a:pt x="426" y="436"/>
                  </a:lnTo>
                  <a:lnTo>
                    <a:pt x="433" y="437"/>
                  </a:lnTo>
                  <a:lnTo>
                    <a:pt x="433" y="437"/>
                  </a:lnTo>
                  <a:lnTo>
                    <a:pt x="437" y="438"/>
                  </a:lnTo>
                  <a:lnTo>
                    <a:pt x="444" y="442"/>
                  </a:lnTo>
                  <a:lnTo>
                    <a:pt x="451" y="448"/>
                  </a:lnTo>
                  <a:lnTo>
                    <a:pt x="457" y="454"/>
                  </a:lnTo>
                  <a:lnTo>
                    <a:pt x="475" y="473"/>
                  </a:lnTo>
                  <a:lnTo>
                    <a:pt x="514" y="475"/>
                  </a:lnTo>
                  <a:lnTo>
                    <a:pt x="514" y="475"/>
                  </a:lnTo>
                  <a:lnTo>
                    <a:pt x="530" y="476"/>
                  </a:lnTo>
                  <a:lnTo>
                    <a:pt x="547" y="479"/>
                  </a:lnTo>
                  <a:lnTo>
                    <a:pt x="560" y="481"/>
                  </a:lnTo>
                  <a:lnTo>
                    <a:pt x="570" y="483"/>
                  </a:lnTo>
                  <a:lnTo>
                    <a:pt x="570" y="483"/>
                  </a:lnTo>
                  <a:lnTo>
                    <a:pt x="577" y="485"/>
                  </a:lnTo>
                  <a:lnTo>
                    <a:pt x="582" y="486"/>
                  </a:lnTo>
                  <a:lnTo>
                    <a:pt x="588" y="486"/>
                  </a:lnTo>
                  <a:lnTo>
                    <a:pt x="592" y="486"/>
                  </a:lnTo>
                  <a:lnTo>
                    <a:pt x="596" y="484"/>
                  </a:lnTo>
                  <a:lnTo>
                    <a:pt x="602" y="482"/>
                  </a:lnTo>
                  <a:lnTo>
                    <a:pt x="606" y="479"/>
                  </a:lnTo>
                  <a:lnTo>
                    <a:pt x="612" y="474"/>
                  </a:lnTo>
                  <a:lnTo>
                    <a:pt x="612" y="474"/>
                  </a:lnTo>
                  <a:lnTo>
                    <a:pt x="613" y="472"/>
                  </a:lnTo>
                  <a:lnTo>
                    <a:pt x="615" y="472"/>
                  </a:lnTo>
                  <a:lnTo>
                    <a:pt x="622" y="471"/>
                  </a:lnTo>
                  <a:lnTo>
                    <a:pt x="633" y="473"/>
                  </a:lnTo>
                  <a:lnTo>
                    <a:pt x="650" y="478"/>
                  </a:lnTo>
                  <a:lnTo>
                    <a:pt x="650" y="478"/>
                  </a:lnTo>
                  <a:lnTo>
                    <a:pt x="673" y="485"/>
                  </a:lnTo>
                  <a:lnTo>
                    <a:pt x="680" y="487"/>
                  </a:lnTo>
                  <a:lnTo>
                    <a:pt x="684" y="491"/>
                  </a:lnTo>
                  <a:lnTo>
                    <a:pt x="684" y="491"/>
                  </a:lnTo>
                  <a:lnTo>
                    <a:pt x="686" y="494"/>
                  </a:lnTo>
                  <a:lnTo>
                    <a:pt x="686" y="499"/>
                  </a:lnTo>
                  <a:lnTo>
                    <a:pt x="685" y="503"/>
                  </a:lnTo>
                  <a:lnTo>
                    <a:pt x="684" y="507"/>
                  </a:lnTo>
                  <a:lnTo>
                    <a:pt x="682" y="511"/>
                  </a:lnTo>
                  <a:lnTo>
                    <a:pt x="678" y="515"/>
                  </a:lnTo>
                  <a:lnTo>
                    <a:pt x="675" y="518"/>
                  </a:lnTo>
                  <a:lnTo>
                    <a:pt x="671" y="521"/>
                  </a:lnTo>
                  <a:lnTo>
                    <a:pt x="671" y="521"/>
                  </a:lnTo>
                  <a:lnTo>
                    <a:pt x="664" y="525"/>
                  </a:lnTo>
                  <a:lnTo>
                    <a:pt x="655" y="532"/>
                  </a:lnTo>
                  <a:lnTo>
                    <a:pt x="644" y="542"/>
                  </a:lnTo>
                  <a:lnTo>
                    <a:pt x="634" y="553"/>
                  </a:lnTo>
                  <a:lnTo>
                    <a:pt x="634" y="553"/>
                  </a:lnTo>
                  <a:lnTo>
                    <a:pt x="598" y="594"/>
                  </a:lnTo>
                  <a:lnTo>
                    <a:pt x="598" y="594"/>
                  </a:lnTo>
                  <a:lnTo>
                    <a:pt x="563" y="629"/>
                  </a:lnTo>
                  <a:lnTo>
                    <a:pt x="563" y="629"/>
                  </a:lnTo>
                  <a:lnTo>
                    <a:pt x="556" y="638"/>
                  </a:lnTo>
                  <a:lnTo>
                    <a:pt x="550" y="647"/>
                  </a:lnTo>
                  <a:lnTo>
                    <a:pt x="545" y="654"/>
                  </a:lnTo>
                  <a:lnTo>
                    <a:pt x="541" y="662"/>
                  </a:lnTo>
                  <a:lnTo>
                    <a:pt x="539" y="670"/>
                  </a:lnTo>
                  <a:lnTo>
                    <a:pt x="539" y="675"/>
                  </a:lnTo>
                  <a:lnTo>
                    <a:pt x="540" y="680"/>
                  </a:lnTo>
                  <a:lnTo>
                    <a:pt x="542" y="681"/>
                  </a:lnTo>
                  <a:lnTo>
                    <a:pt x="543" y="682"/>
                  </a:lnTo>
                  <a:lnTo>
                    <a:pt x="543" y="682"/>
                  </a:lnTo>
                  <a:lnTo>
                    <a:pt x="546" y="682"/>
                  </a:lnTo>
                  <a:lnTo>
                    <a:pt x="549" y="681"/>
                  </a:lnTo>
                  <a:lnTo>
                    <a:pt x="557" y="676"/>
                  </a:lnTo>
                  <a:lnTo>
                    <a:pt x="566" y="669"/>
                  </a:lnTo>
                  <a:lnTo>
                    <a:pt x="575" y="659"/>
                  </a:lnTo>
                  <a:lnTo>
                    <a:pt x="584" y="649"/>
                  </a:lnTo>
                  <a:lnTo>
                    <a:pt x="593" y="638"/>
                  </a:lnTo>
                  <a:lnTo>
                    <a:pt x="599" y="629"/>
                  </a:lnTo>
                  <a:lnTo>
                    <a:pt x="602" y="621"/>
                  </a:lnTo>
                  <a:lnTo>
                    <a:pt x="602" y="621"/>
                  </a:lnTo>
                  <a:lnTo>
                    <a:pt x="603" y="617"/>
                  </a:lnTo>
                  <a:lnTo>
                    <a:pt x="605" y="612"/>
                  </a:lnTo>
                  <a:lnTo>
                    <a:pt x="612" y="601"/>
                  </a:lnTo>
                  <a:lnTo>
                    <a:pt x="623" y="587"/>
                  </a:lnTo>
                  <a:lnTo>
                    <a:pt x="638" y="570"/>
                  </a:lnTo>
                  <a:lnTo>
                    <a:pt x="638" y="570"/>
                  </a:lnTo>
                  <a:lnTo>
                    <a:pt x="657" y="550"/>
                  </a:lnTo>
                  <a:lnTo>
                    <a:pt x="669" y="539"/>
                  </a:lnTo>
                  <a:lnTo>
                    <a:pt x="675" y="536"/>
                  </a:lnTo>
                  <a:lnTo>
                    <a:pt x="679" y="535"/>
                  </a:lnTo>
                  <a:lnTo>
                    <a:pt x="684" y="534"/>
                  </a:lnTo>
                  <a:lnTo>
                    <a:pt x="689" y="534"/>
                  </a:lnTo>
                  <a:lnTo>
                    <a:pt x="689" y="534"/>
                  </a:lnTo>
                  <a:lnTo>
                    <a:pt x="698" y="534"/>
                  </a:lnTo>
                  <a:lnTo>
                    <a:pt x="704" y="536"/>
                  </a:lnTo>
                  <a:lnTo>
                    <a:pt x="709" y="541"/>
                  </a:lnTo>
                  <a:lnTo>
                    <a:pt x="716" y="548"/>
                  </a:lnTo>
                  <a:lnTo>
                    <a:pt x="716" y="548"/>
                  </a:lnTo>
                  <a:lnTo>
                    <a:pt x="721" y="556"/>
                  </a:lnTo>
                  <a:lnTo>
                    <a:pt x="726" y="559"/>
                  </a:lnTo>
                  <a:lnTo>
                    <a:pt x="730" y="560"/>
                  </a:lnTo>
                  <a:lnTo>
                    <a:pt x="737" y="559"/>
                  </a:lnTo>
                  <a:lnTo>
                    <a:pt x="737" y="559"/>
                  </a:lnTo>
                  <a:lnTo>
                    <a:pt x="745" y="558"/>
                  </a:lnTo>
                  <a:lnTo>
                    <a:pt x="752" y="557"/>
                  </a:lnTo>
                  <a:lnTo>
                    <a:pt x="760" y="556"/>
                  </a:lnTo>
                  <a:lnTo>
                    <a:pt x="767" y="557"/>
                  </a:lnTo>
                  <a:lnTo>
                    <a:pt x="774" y="557"/>
                  </a:lnTo>
                  <a:lnTo>
                    <a:pt x="780" y="559"/>
                  </a:lnTo>
                  <a:lnTo>
                    <a:pt x="785" y="562"/>
                  </a:lnTo>
                  <a:lnTo>
                    <a:pt x="790" y="564"/>
                  </a:lnTo>
                  <a:lnTo>
                    <a:pt x="790" y="564"/>
                  </a:lnTo>
                  <a:lnTo>
                    <a:pt x="805" y="574"/>
                  </a:lnTo>
                  <a:lnTo>
                    <a:pt x="827" y="587"/>
                  </a:lnTo>
                  <a:lnTo>
                    <a:pt x="827" y="587"/>
                  </a:lnTo>
                  <a:lnTo>
                    <a:pt x="855" y="602"/>
                  </a:lnTo>
                  <a:lnTo>
                    <a:pt x="855" y="602"/>
                  </a:lnTo>
                  <a:lnTo>
                    <a:pt x="854" y="607"/>
                  </a:lnTo>
                  <a:lnTo>
                    <a:pt x="851" y="615"/>
                  </a:lnTo>
                  <a:lnTo>
                    <a:pt x="851" y="615"/>
                  </a:lnTo>
                  <a:lnTo>
                    <a:pt x="849" y="621"/>
                  </a:lnTo>
                  <a:lnTo>
                    <a:pt x="848" y="629"/>
                  </a:lnTo>
                  <a:lnTo>
                    <a:pt x="849" y="637"/>
                  </a:lnTo>
                  <a:lnTo>
                    <a:pt x="852" y="644"/>
                  </a:lnTo>
                  <a:lnTo>
                    <a:pt x="855" y="653"/>
                  </a:lnTo>
                  <a:lnTo>
                    <a:pt x="859" y="661"/>
                  </a:lnTo>
                  <a:lnTo>
                    <a:pt x="865" y="670"/>
                  </a:lnTo>
                  <a:lnTo>
                    <a:pt x="872" y="676"/>
                  </a:lnTo>
                  <a:lnTo>
                    <a:pt x="872" y="676"/>
                  </a:lnTo>
                  <a:lnTo>
                    <a:pt x="883" y="691"/>
                  </a:lnTo>
                  <a:lnTo>
                    <a:pt x="894" y="706"/>
                  </a:lnTo>
                  <a:lnTo>
                    <a:pt x="901" y="722"/>
                  </a:lnTo>
                  <a:lnTo>
                    <a:pt x="904" y="728"/>
                  </a:lnTo>
                  <a:lnTo>
                    <a:pt x="905" y="733"/>
                  </a:lnTo>
                  <a:lnTo>
                    <a:pt x="905" y="733"/>
                  </a:lnTo>
                  <a:lnTo>
                    <a:pt x="904" y="737"/>
                  </a:lnTo>
                  <a:lnTo>
                    <a:pt x="899" y="744"/>
                  </a:lnTo>
                  <a:lnTo>
                    <a:pt x="888" y="764"/>
                  </a:lnTo>
                  <a:lnTo>
                    <a:pt x="873" y="786"/>
                  </a:lnTo>
                  <a:lnTo>
                    <a:pt x="859" y="802"/>
                  </a:lnTo>
                  <a:lnTo>
                    <a:pt x="846" y="816"/>
                  </a:lnTo>
                  <a:lnTo>
                    <a:pt x="827" y="794"/>
                  </a:lnTo>
                  <a:lnTo>
                    <a:pt x="827" y="794"/>
                  </a:lnTo>
                  <a:lnTo>
                    <a:pt x="814" y="776"/>
                  </a:lnTo>
                  <a:lnTo>
                    <a:pt x="805" y="767"/>
                  </a:lnTo>
                  <a:lnTo>
                    <a:pt x="805" y="767"/>
                  </a:lnTo>
                  <a:lnTo>
                    <a:pt x="803" y="767"/>
                  </a:lnTo>
                  <a:lnTo>
                    <a:pt x="798" y="767"/>
                  </a:lnTo>
                  <a:lnTo>
                    <a:pt x="792" y="769"/>
                  </a:lnTo>
                  <a:lnTo>
                    <a:pt x="785" y="773"/>
                  </a:lnTo>
                  <a:lnTo>
                    <a:pt x="785" y="773"/>
                  </a:lnTo>
                  <a:lnTo>
                    <a:pt x="768" y="779"/>
                  </a:lnTo>
                  <a:lnTo>
                    <a:pt x="747" y="786"/>
                  </a:lnTo>
                  <a:lnTo>
                    <a:pt x="747" y="786"/>
                  </a:lnTo>
                  <a:lnTo>
                    <a:pt x="721" y="792"/>
                  </a:lnTo>
                  <a:lnTo>
                    <a:pt x="691" y="804"/>
                  </a:lnTo>
                  <a:lnTo>
                    <a:pt x="691" y="804"/>
                  </a:lnTo>
                  <a:lnTo>
                    <a:pt x="611" y="834"/>
                  </a:lnTo>
                  <a:lnTo>
                    <a:pt x="611" y="834"/>
                  </a:lnTo>
                  <a:lnTo>
                    <a:pt x="541" y="861"/>
                  </a:lnTo>
                  <a:lnTo>
                    <a:pt x="541" y="861"/>
                  </a:lnTo>
                  <a:lnTo>
                    <a:pt x="501" y="876"/>
                  </a:lnTo>
                  <a:lnTo>
                    <a:pt x="456" y="893"/>
                  </a:lnTo>
                  <a:lnTo>
                    <a:pt x="414" y="906"/>
                  </a:lnTo>
                  <a:lnTo>
                    <a:pt x="390" y="914"/>
                  </a:lnTo>
                  <a:lnTo>
                    <a:pt x="390" y="914"/>
                  </a:lnTo>
                  <a:lnTo>
                    <a:pt x="380" y="914"/>
                  </a:lnTo>
                  <a:lnTo>
                    <a:pt x="371" y="914"/>
                  </a:lnTo>
                  <a:lnTo>
                    <a:pt x="360" y="911"/>
                  </a:lnTo>
                  <a:lnTo>
                    <a:pt x="348" y="904"/>
                  </a:lnTo>
                  <a:lnTo>
                    <a:pt x="348" y="904"/>
                  </a:lnTo>
                  <a:lnTo>
                    <a:pt x="338" y="900"/>
                  </a:lnTo>
                  <a:lnTo>
                    <a:pt x="329" y="896"/>
                  </a:lnTo>
                  <a:lnTo>
                    <a:pt x="322" y="895"/>
                  </a:lnTo>
                  <a:lnTo>
                    <a:pt x="318" y="895"/>
                  </a:lnTo>
                  <a:lnTo>
                    <a:pt x="318" y="895"/>
                  </a:lnTo>
                  <a:lnTo>
                    <a:pt x="317" y="897"/>
                  </a:lnTo>
                  <a:lnTo>
                    <a:pt x="315" y="903"/>
                  </a:lnTo>
                  <a:lnTo>
                    <a:pt x="314" y="909"/>
                  </a:lnTo>
                  <a:lnTo>
                    <a:pt x="314" y="916"/>
                  </a:lnTo>
                  <a:lnTo>
                    <a:pt x="314" y="916"/>
                  </a:lnTo>
                  <a:lnTo>
                    <a:pt x="313" y="935"/>
                  </a:lnTo>
                  <a:lnTo>
                    <a:pt x="310" y="955"/>
                  </a:lnTo>
                  <a:lnTo>
                    <a:pt x="307" y="972"/>
                  </a:lnTo>
                  <a:lnTo>
                    <a:pt x="306" y="979"/>
                  </a:lnTo>
                  <a:lnTo>
                    <a:pt x="306" y="979"/>
                  </a:lnTo>
                  <a:lnTo>
                    <a:pt x="301" y="981"/>
                  </a:lnTo>
                  <a:lnTo>
                    <a:pt x="293" y="983"/>
                  </a:lnTo>
                  <a:lnTo>
                    <a:pt x="285" y="983"/>
                  </a:lnTo>
                  <a:lnTo>
                    <a:pt x="280" y="983"/>
                  </a:lnTo>
                  <a:lnTo>
                    <a:pt x="280" y="983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854"/>
            <p:cNvSpPr>
              <a:spLocks/>
            </p:cNvSpPr>
            <p:nvPr/>
          </p:nvSpPr>
          <p:spPr bwMode="auto">
            <a:xfrm>
              <a:off x="8246047" y="8306300"/>
              <a:ext cx="172237" cy="167919"/>
            </a:xfrm>
            <a:custGeom>
              <a:avLst/>
              <a:gdLst>
                <a:gd name="T0" fmla="*/ 44 w 359"/>
                <a:gd name="T1" fmla="*/ 342 h 350"/>
                <a:gd name="T2" fmla="*/ 23 w 359"/>
                <a:gd name="T3" fmla="*/ 328 h 350"/>
                <a:gd name="T4" fmla="*/ 9 w 359"/>
                <a:gd name="T5" fmla="*/ 301 h 350"/>
                <a:gd name="T6" fmla="*/ 2 w 359"/>
                <a:gd name="T7" fmla="*/ 276 h 350"/>
                <a:gd name="T8" fmla="*/ 2 w 359"/>
                <a:gd name="T9" fmla="*/ 252 h 350"/>
                <a:gd name="T10" fmla="*/ 10 w 359"/>
                <a:gd name="T11" fmla="*/ 235 h 350"/>
                <a:gd name="T12" fmla="*/ 56 w 359"/>
                <a:gd name="T13" fmla="*/ 171 h 350"/>
                <a:gd name="T14" fmla="*/ 80 w 359"/>
                <a:gd name="T15" fmla="*/ 143 h 350"/>
                <a:gd name="T16" fmla="*/ 87 w 359"/>
                <a:gd name="T17" fmla="*/ 137 h 350"/>
                <a:gd name="T18" fmla="*/ 97 w 359"/>
                <a:gd name="T19" fmla="*/ 132 h 350"/>
                <a:gd name="T20" fmla="*/ 127 w 359"/>
                <a:gd name="T21" fmla="*/ 116 h 350"/>
                <a:gd name="T22" fmla="*/ 148 w 359"/>
                <a:gd name="T23" fmla="*/ 98 h 350"/>
                <a:gd name="T24" fmla="*/ 145 w 359"/>
                <a:gd name="T25" fmla="*/ 97 h 350"/>
                <a:gd name="T26" fmla="*/ 105 w 359"/>
                <a:gd name="T27" fmla="*/ 115 h 350"/>
                <a:gd name="T28" fmla="*/ 92 w 359"/>
                <a:gd name="T29" fmla="*/ 121 h 350"/>
                <a:gd name="T30" fmla="*/ 80 w 359"/>
                <a:gd name="T31" fmla="*/ 120 h 350"/>
                <a:gd name="T32" fmla="*/ 77 w 359"/>
                <a:gd name="T33" fmla="*/ 110 h 350"/>
                <a:gd name="T34" fmla="*/ 88 w 359"/>
                <a:gd name="T35" fmla="*/ 85 h 350"/>
                <a:gd name="T36" fmla="*/ 114 w 359"/>
                <a:gd name="T37" fmla="*/ 50 h 350"/>
                <a:gd name="T38" fmla="*/ 139 w 359"/>
                <a:gd name="T39" fmla="*/ 26 h 350"/>
                <a:gd name="T40" fmla="*/ 153 w 359"/>
                <a:gd name="T41" fmla="*/ 24 h 350"/>
                <a:gd name="T42" fmla="*/ 200 w 359"/>
                <a:gd name="T43" fmla="*/ 22 h 350"/>
                <a:gd name="T44" fmla="*/ 240 w 359"/>
                <a:gd name="T45" fmla="*/ 15 h 350"/>
                <a:gd name="T46" fmla="*/ 257 w 359"/>
                <a:gd name="T47" fmla="*/ 8 h 350"/>
                <a:gd name="T48" fmla="*/ 276 w 359"/>
                <a:gd name="T49" fmla="*/ 0 h 350"/>
                <a:gd name="T50" fmla="*/ 291 w 359"/>
                <a:gd name="T51" fmla="*/ 2 h 350"/>
                <a:gd name="T52" fmla="*/ 316 w 359"/>
                <a:gd name="T53" fmla="*/ 4 h 350"/>
                <a:gd name="T54" fmla="*/ 338 w 359"/>
                <a:gd name="T55" fmla="*/ 12 h 350"/>
                <a:gd name="T56" fmla="*/ 354 w 359"/>
                <a:gd name="T57" fmla="*/ 25 h 350"/>
                <a:gd name="T58" fmla="*/ 358 w 359"/>
                <a:gd name="T59" fmla="*/ 35 h 350"/>
                <a:gd name="T60" fmla="*/ 357 w 359"/>
                <a:gd name="T61" fmla="*/ 45 h 350"/>
                <a:gd name="T62" fmla="*/ 334 w 359"/>
                <a:gd name="T63" fmla="*/ 70 h 350"/>
                <a:gd name="T64" fmla="*/ 283 w 359"/>
                <a:gd name="T65" fmla="*/ 120 h 350"/>
                <a:gd name="T66" fmla="*/ 239 w 359"/>
                <a:gd name="T67" fmla="*/ 152 h 350"/>
                <a:gd name="T68" fmla="*/ 230 w 359"/>
                <a:gd name="T69" fmla="*/ 157 h 350"/>
                <a:gd name="T70" fmla="*/ 212 w 359"/>
                <a:gd name="T71" fmla="*/ 179 h 350"/>
                <a:gd name="T72" fmla="*/ 201 w 359"/>
                <a:gd name="T73" fmla="*/ 195 h 350"/>
                <a:gd name="T74" fmla="*/ 192 w 359"/>
                <a:gd name="T75" fmla="*/ 200 h 350"/>
                <a:gd name="T76" fmla="*/ 178 w 359"/>
                <a:gd name="T77" fmla="*/ 199 h 350"/>
                <a:gd name="T78" fmla="*/ 166 w 359"/>
                <a:gd name="T79" fmla="*/ 208 h 350"/>
                <a:gd name="T80" fmla="*/ 161 w 359"/>
                <a:gd name="T81" fmla="*/ 223 h 350"/>
                <a:gd name="T82" fmla="*/ 148 w 359"/>
                <a:gd name="T83" fmla="*/ 259 h 350"/>
                <a:gd name="T84" fmla="*/ 132 w 359"/>
                <a:gd name="T85" fmla="*/ 292 h 350"/>
                <a:gd name="T86" fmla="*/ 106 w 359"/>
                <a:gd name="T87" fmla="*/ 321 h 350"/>
                <a:gd name="T88" fmla="*/ 76 w 359"/>
                <a:gd name="T89" fmla="*/ 35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59" h="350">
                  <a:moveTo>
                    <a:pt x="53" y="346"/>
                  </a:moveTo>
                  <a:lnTo>
                    <a:pt x="53" y="346"/>
                  </a:lnTo>
                  <a:lnTo>
                    <a:pt x="44" y="342"/>
                  </a:lnTo>
                  <a:lnTo>
                    <a:pt x="37" y="339"/>
                  </a:lnTo>
                  <a:lnTo>
                    <a:pt x="30" y="335"/>
                  </a:lnTo>
                  <a:lnTo>
                    <a:pt x="23" y="328"/>
                  </a:lnTo>
                  <a:lnTo>
                    <a:pt x="18" y="321"/>
                  </a:lnTo>
                  <a:lnTo>
                    <a:pt x="13" y="311"/>
                  </a:lnTo>
                  <a:lnTo>
                    <a:pt x="9" y="301"/>
                  </a:lnTo>
                  <a:lnTo>
                    <a:pt x="4" y="288"/>
                  </a:lnTo>
                  <a:lnTo>
                    <a:pt x="4" y="288"/>
                  </a:lnTo>
                  <a:lnTo>
                    <a:pt x="2" y="276"/>
                  </a:lnTo>
                  <a:lnTo>
                    <a:pt x="0" y="266"/>
                  </a:lnTo>
                  <a:lnTo>
                    <a:pt x="0" y="258"/>
                  </a:lnTo>
                  <a:lnTo>
                    <a:pt x="2" y="252"/>
                  </a:lnTo>
                  <a:lnTo>
                    <a:pt x="2" y="252"/>
                  </a:lnTo>
                  <a:lnTo>
                    <a:pt x="6" y="245"/>
                  </a:lnTo>
                  <a:lnTo>
                    <a:pt x="10" y="235"/>
                  </a:lnTo>
                  <a:lnTo>
                    <a:pt x="24" y="213"/>
                  </a:lnTo>
                  <a:lnTo>
                    <a:pt x="41" y="190"/>
                  </a:lnTo>
                  <a:lnTo>
                    <a:pt x="56" y="171"/>
                  </a:lnTo>
                  <a:lnTo>
                    <a:pt x="56" y="171"/>
                  </a:lnTo>
                  <a:lnTo>
                    <a:pt x="71" y="156"/>
                  </a:lnTo>
                  <a:lnTo>
                    <a:pt x="80" y="143"/>
                  </a:lnTo>
                  <a:lnTo>
                    <a:pt x="80" y="143"/>
                  </a:lnTo>
                  <a:lnTo>
                    <a:pt x="83" y="140"/>
                  </a:lnTo>
                  <a:lnTo>
                    <a:pt x="87" y="137"/>
                  </a:lnTo>
                  <a:lnTo>
                    <a:pt x="92" y="135"/>
                  </a:lnTo>
                  <a:lnTo>
                    <a:pt x="97" y="132"/>
                  </a:lnTo>
                  <a:lnTo>
                    <a:pt x="97" y="132"/>
                  </a:lnTo>
                  <a:lnTo>
                    <a:pt x="103" y="130"/>
                  </a:lnTo>
                  <a:lnTo>
                    <a:pt x="111" y="127"/>
                  </a:lnTo>
                  <a:lnTo>
                    <a:pt x="127" y="116"/>
                  </a:lnTo>
                  <a:lnTo>
                    <a:pt x="141" y="106"/>
                  </a:lnTo>
                  <a:lnTo>
                    <a:pt x="146" y="101"/>
                  </a:lnTo>
                  <a:lnTo>
                    <a:pt x="148" y="98"/>
                  </a:lnTo>
                  <a:lnTo>
                    <a:pt x="148" y="98"/>
                  </a:lnTo>
                  <a:lnTo>
                    <a:pt x="147" y="97"/>
                  </a:lnTo>
                  <a:lnTo>
                    <a:pt x="145" y="97"/>
                  </a:lnTo>
                  <a:lnTo>
                    <a:pt x="135" y="100"/>
                  </a:lnTo>
                  <a:lnTo>
                    <a:pt x="122" y="106"/>
                  </a:lnTo>
                  <a:lnTo>
                    <a:pt x="105" y="115"/>
                  </a:lnTo>
                  <a:lnTo>
                    <a:pt x="105" y="115"/>
                  </a:lnTo>
                  <a:lnTo>
                    <a:pt x="97" y="119"/>
                  </a:lnTo>
                  <a:lnTo>
                    <a:pt x="92" y="121"/>
                  </a:lnTo>
                  <a:lnTo>
                    <a:pt x="86" y="122"/>
                  </a:lnTo>
                  <a:lnTo>
                    <a:pt x="83" y="122"/>
                  </a:lnTo>
                  <a:lnTo>
                    <a:pt x="80" y="120"/>
                  </a:lnTo>
                  <a:lnTo>
                    <a:pt x="77" y="118"/>
                  </a:lnTo>
                  <a:lnTo>
                    <a:pt x="77" y="115"/>
                  </a:lnTo>
                  <a:lnTo>
                    <a:pt x="77" y="110"/>
                  </a:lnTo>
                  <a:lnTo>
                    <a:pt x="79" y="105"/>
                  </a:lnTo>
                  <a:lnTo>
                    <a:pt x="81" y="99"/>
                  </a:lnTo>
                  <a:lnTo>
                    <a:pt x="88" y="85"/>
                  </a:lnTo>
                  <a:lnTo>
                    <a:pt x="100" y="67"/>
                  </a:lnTo>
                  <a:lnTo>
                    <a:pt x="114" y="50"/>
                  </a:lnTo>
                  <a:lnTo>
                    <a:pt x="114" y="50"/>
                  </a:lnTo>
                  <a:lnTo>
                    <a:pt x="127" y="36"/>
                  </a:lnTo>
                  <a:lnTo>
                    <a:pt x="136" y="29"/>
                  </a:lnTo>
                  <a:lnTo>
                    <a:pt x="139" y="26"/>
                  </a:lnTo>
                  <a:lnTo>
                    <a:pt x="144" y="25"/>
                  </a:lnTo>
                  <a:lnTo>
                    <a:pt x="153" y="24"/>
                  </a:lnTo>
                  <a:lnTo>
                    <a:pt x="153" y="24"/>
                  </a:lnTo>
                  <a:lnTo>
                    <a:pt x="168" y="24"/>
                  </a:lnTo>
                  <a:lnTo>
                    <a:pt x="185" y="24"/>
                  </a:lnTo>
                  <a:lnTo>
                    <a:pt x="200" y="22"/>
                  </a:lnTo>
                  <a:lnTo>
                    <a:pt x="214" y="21"/>
                  </a:lnTo>
                  <a:lnTo>
                    <a:pt x="229" y="17"/>
                  </a:lnTo>
                  <a:lnTo>
                    <a:pt x="240" y="15"/>
                  </a:lnTo>
                  <a:lnTo>
                    <a:pt x="250" y="11"/>
                  </a:lnTo>
                  <a:lnTo>
                    <a:pt x="257" y="8"/>
                  </a:lnTo>
                  <a:lnTo>
                    <a:pt x="257" y="8"/>
                  </a:lnTo>
                  <a:lnTo>
                    <a:pt x="264" y="3"/>
                  </a:lnTo>
                  <a:lnTo>
                    <a:pt x="271" y="1"/>
                  </a:lnTo>
                  <a:lnTo>
                    <a:pt x="276" y="0"/>
                  </a:lnTo>
                  <a:lnTo>
                    <a:pt x="280" y="0"/>
                  </a:lnTo>
                  <a:lnTo>
                    <a:pt x="280" y="0"/>
                  </a:lnTo>
                  <a:lnTo>
                    <a:pt x="291" y="2"/>
                  </a:lnTo>
                  <a:lnTo>
                    <a:pt x="307" y="4"/>
                  </a:lnTo>
                  <a:lnTo>
                    <a:pt x="307" y="4"/>
                  </a:lnTo>
                  <a:lnTo>
                    <a:pt x="316" y="4"/>
                  </a:lnTo>
                  <a:lnTo>
                    <a:pt x="324" y="6"/>
                  </a:lnTo>
                  <a:lnTo>
                    <a:pt x="332" y="9"/>
                  </a:lnTo>
                  <a:lnTo>
                    <a:pt x="338" y="12"/>
                  </a:lnTo>
                  <a:lnTo>
                    <a:pt x="344" y="15"/>
                  </a:lnTo>
                  <a:lnTo>
                    <a:pt x="349" y="20"/>
                  </a:lnTo>
                  <a:lnTo>
                    <a:pt x="354" y="25"/>
                  </a:lnTo>
                  <a:lnTo>
                    <a:pt x="357" y="31"/>
                  </a:lnTo>
                  <a:lnTo>
                    <a:pt x="357" y="31"/>
                  </a:lnTo>
                  <a:lnTo>
                    <a:pt x="358" y="35"/>
                  </a:lnTo>
                  <a:lnTo>
                    <a:pt x="359" y="37"/>
                  </a:lnTo>
                  <a:lnTo>
                    <a:pt x="358" y="41"/>
                  </a:lnTo>
                  <a:lnTo>
                    <a:pt x="357" y="45"/>
                  </a:lnTo>
                  <a:lnTo>
                    <a:pt x="349" y="55"/>
                  </a:lnTo>
                  <a:lnTo>
                    <a:pt x="334" y="70"/>
                  </a:lnTo>
                  <a:lnTo>
                    <a:pt x="334" y="70"/>
                  </a:lnTo>
                  <a:lnTo>
                    <a:pt x="298" y="106"/>
                  </a:lnTo>
                  <a:lnTo>
                    <a:pt x="298" y="106"/>
                  </a:lnTo>
                  <a:lnTo>
                    <a:pt x="283" y="120"/>
                  </a:lnTo>
                  <a:lnTo>
                    <a:pt x="264" y="136"/>
                  </a:lnTo>
                  <a:lnTo>
                    <a:pt x="246" y="148"/>
                  </a:lnTo>
                  <a:lnTo>
                    <a:pt x="239" y="152"/>
                  </a:lnTo>
                  <a:lnTo>
                    <a:pt x="234" y="154"/>
                  </a:lnTo>
                  <a:lnTo>
                    <a:pt x="234" y="154"/>
                  </a:lnTo>
                  <a:lnTo>
                    <a:pt x="230" y="157"/>
                  </a:lnTo>
                  <a:lnTo>
                    <a:pt x="223" y="162"/>
                  </a:lnTo>
                  <a:lnTo>
                    <a:pt x="218" y="170"/>
                  </a:lnTo>
                  <a:lnTo>
                    <a:pt x="212" y="179"/>
                  </a:lnTo>
                  <a:lnTo>
                    <a:pt x="212" y="179"/>
                  </a:lnTo>
                  <a:lnTo>
                    <a:pt x="204" y="191"/>
                  </a:lnTo>
                  <a:lnTo>
                    <a:pt x="201" y="195"/>
                  </a:lnTo>
                  <a:lnTo>
                    <a:pt x="199" y="198"/>
                  </a:lnTo>
                  <a:lnTo>
                    <a:pt x="196" y="199"/>
                  </a:lnTo>
                  <a:lnTo>
                    <a:pt x="192" y="200"/>
                  </a:lnTo>
                  <a:lnTo>
                    <a:pt x="185" y="199"/>
                  </a:lnTo>
                  <a:lnTo>
                    <a:pt x="185" y="199"/>
                  </a:lnTo>
                  <a:lnTo>
                    <a:pt x="178" y="199"/>
                  </a:lnTo>
                  <a:lnTo>
                    <a:pt x="172" y="200"/>
                  </a:lnTo>
                  <a:lnTo>
                    <a:pt x="169" y="202"/>
                  </a:lnTo>
                  <a:lnTo>
                    <a:pt x="166" y="208"/>
                  </a:lnTo>
                  <a:lnTo>
                    <a:pt x="166" y="208"/>
                  </a:lnTo>
                  <a:lnTo>
                    <a:pt x="162" y="217"/>
                  </a:lnTo>
                  <a:lnTo>
                    <a:pt x="161" y="223"/>
                  </a:lnTo>
                  <a:lnTo>
                    <a:pt x="161" y="223"/>
                  </a:lnTo>
                  <a:lnTo>
                    <a:pt x="157" y="236"/>
                  </a:lnTo>
                  <a:lnTo>
                    <a:pt x="148" y="259"/>
                  </a:lnTo>
                  <a:lnTo>
                    <a:pt x="148" y="259"/>
                  </a:lnTo>
                  <a:lnTo>
                    <a:pt x="140" y="276"/>
                  </a:lnTo>
                  <a:lnTo>
                    <a:pt x="132" y="292"/>
                  </a:lnTo>
                  <a:lnTo>
                    <a:pt x="120" y="306"/>
                  </a:lnTo>
                  <a:lnTo>
                    <a:pt x="106" y="321"/>
                  </a:lnTo>
                  <a:lnTo>
                    <a:pt x="106" y="321"/>
                  </a:lnTo>
                  <a:lnTo>
                    <a:pt x="85" y="342"/>
                  </a:lnTo>
                  <a:lnTo>
                    <a:pt x="76" y="350"/>
                  </a:lnTo>
                  <a:lnTo>
                    <a:pt x="76" y="350"/>
                  </a:lnTo>
                  <a:lnTo>
                    <a:pt x="53" y="346"/>
                  </a:lnTo>
                  <a:lnTo>
                    <a:pt x="53" y="346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855"/>
            <p:cNvSpPr>
              <a:spLocks/>
            </p:cNvSpPr>
            <p:nvPr/>
          </p:nvSpPr>
          <p:spPr bwMode="auto">
            <a:xfrm>
              <a:off x="8392376" y="8224740"/>
              <a:ext cx="60451" cy="88277"/>
            </a:xfrm>
            <a:custGeom>
              <a:avLst/>
              <a:gdLst>
                <a:gd name="T0" fmla="*/ 46 w 126"/>
                <a:gd name="T1" fmla="*/ 180 h 184"/>
                <a:gd name="T2" fmla="*/ 18 w 126"/>
                <a:gd name="T3" fmla="*/ 151 h 184"/>
                <a:gd name="T4" fmla="*/ 8 w 126"/>
                <a:gd name="T5" fmla="*/ 140 h 184"/>
                <a:gd name="T6" fmla="*/ 0 w 126"/>
                <a:gd name="T7" fmla="*/ 126 h 184"/>
                <a:gd name="T8" fmla="*/ 1 w 126"/>
                <a:gd name="T9" fmla="*/ 122 h 184"/>
                <a:gd name="T10" fmla="*/ 3 w 126"/>
                <a:gd name="T11" fmla="*/ 117 h 184"/>
                <a:gd name="T12" fmla="*/ 19 w 126"/>
                <a:gd name="T13" fmla="*/ 76 h 184"/>
                <a:gd name="T14" fmla="*/ 30 w 126"/>
                <a:gd name="T15" fmla="*/ 45 h 184"/>
                <a:gd name="T16" fmla="*/ 45 w 126"/>
                <a:gd name="T17" fmla="*/ 12 h 184"/>
                <a:gd name="T18" fmla="*/ 52 w 126"/>
                <a:gd name="T19" fmla="*/ 1 h 184"/>
                <a:gd name="T20" fmla="*/ 55 w 126"/>
                <a:gd name="T21" fmla="*/ 0 h 184"/>
                <a:gd name="T22" fmla="*/ 61 w 126"/>
                <a:gd name="T23" fmla="*/ 3 h 184"/>
                <a:gd name="T24" fmla="*/ 66 w 126"/>
                <a:gd name="T25" fmla="*/ 12 h 184"/>
                <a:gd name="T26" fmla="*/ 72 w 126"/>
                <a:gd name="T27" fmla="*/ 28 h 184"/>
                <a:gd name="T28" fmla="*/ 73 w 126"/>
                <a:gd name="T29" fmla="*/ 35 h 184"/>
                <a:gd name="T30" fmla="*/ 75 w 126"/>
                <a:gd name="T31" fmla="*/ 57 h 184"/>
                <a:gd name="T32" fmla="*/ 78 w 126"/>
                <a:gd name="T33" fmla="*/ 66 h 184"/>
                <a:gd name="T34" fmla="*/ 85 w 126"/>
                <a:gd name="T35" fmla="*/ 70 h 184"/>
                <a:gd name="T36" fmla="*/ 90 w 126"/>
                <a:gd name="T37" fmla="*/ 73 h 184"/>
                <a:gd name="T38" fmla="*/ 102 w 126"/>
                <a:gd name="T39" fmla="*/ 78 h 184"/>
                <a:gd name="T40" fmla="*/ 114 w 126"/>
                <a:gd name="T41" fmla="*/ 87 h 184"/>
                <a:gd name="T42" fmla="*/ 123 w 126"/>
                <a:gd name="T43" fmla="*/ 98 h 184"/>
                <a:gd name="T44" fmla="*/ 126 w 126"/>
                <a:gd name="T45" fmla="*/ 107 h 184"/>
                <a:gd name="T46" fmla="*/ 125 w 126"/>
                <a:gd name="T47" fmla="*/ 112 h 184"/>
                <a:gd name="T48" fmla="*/ 117 w 126"/>
                <a:gd name="T49" fmla="*/ 128 h 184"/>
                <a:gd name="T50" fmla="*/ 112 w 126"/>
                <a:gd name="T51" fmla="*/ 137 h 184"/>
                <a:gd name="T52" fmla="*/ 99 w 126"/>
                <a:gd name="T53" fmla="*/ 153 h 184"/>
                <a:gd name="T54" fmla="*/ 88 w 126"/>
                <a:gd name="T55" fmla="*/ 159 h 184"/>
                <a:gd name="T56" fmla="*/ 83 w 126"/>
                <a:gd name="T57" fmla="*/ 160 h 184"/>
                <a:gd name="T58" fmla="*/ 73 w 126"/>
                <a:gd name="T59" fmla="*/ 166 h 184"/>
                <a:gd name="T60" fmla="*/ 69 w 126"/>
                <a:gd name="T61" fmla="*/ 172 h 184"/>
                <a:gd name="T62" fmla="*/ 60 w 126"/>
                <a:gd name="T63" fmla="*/ 183 h 184"/>
                <a:gd name="T64" fmla="*/ 54 w 126"/>
                <a:gd name="T65" fmla="*/ 184 h 184"/>
                <a:gd name="T66" fmla="*/ 46 w 126"/>
                <a:gd name="T67" fmla="*/ 18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6" h="184">
                  <a:moveTo>
                    <a:pt x="46" y="180"/>
                  </a:moveTo>
                  <a:lnTo>
                    <a:pt x="46" y="180"/>
                  </a:lnTo>
                  <a:lnTo>
                    <a:pt x="35" y="169"/>
                  </a:lnTo>
                  <a:lnTo>
                    <a:pt x="18" y="151"/>
                  </a:lnTo>
                  <a:lnTo>
                    <a:pt x="18" y="151"/>
                  </a:lnTo>
                  <a:lnTo>
                    <a:pt x="8" y="140"/>
                  </a:lnTo>
                  <a:lnTo>
                    <a:pt x="2" y="131"/>
                  </a:lnTo>
                  <a:lnTo>
                    <a:pt x="0" y="126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1" y="122"/>
                  </a:lnTo>
                  <a:lnTo>
                    <a:pt x="3" y="117"/>
                  </a:lnTo>
                  <a:lnTo>
                    <a:pt x="8" y="106"/>
                  </a:lnTo>
                  <a:lnTo>
                    <a:pt x="19" y="76"/>
                  </a:lnTo>
                  <a:lnTo>
                    <a:pt x="19" y="76"/>
                  </a:lnTo>
                  <a:lnTo>
                    <a:pt x="30" y="45"/>
                  </a:lnTo>
                  <a:lnTo>
                    <a:pt x="41" y="21"/>
                  </a:lnTo>
                  <a:lnTo>
                    <a:pt x="45" y="12"/>
                  </a:lnTo>
                  <a:lnTo>
                    <a:pt x="49" y="5"/>
                  </a:lnTo>
                  <a:lnTo>
                    <a:pt x="52" y="1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7" y="1"/>
                  </a:lnTo>
                  <a:lnTo>
                    <a:pt x="61" y="3"/>
                  </a:lnTo>
                  <a:lnTo>
                    <a:pt x="64" y="6"/>
                  </a:lnTo>
                  <a:lnTo>
                    <a:pt x="66" y="12"/>
                  </a:lnTo>
                  <a:lnTo>
                    <a:pt x="71" y="23"/>
                  </a:lnTo>
                  <a:lnTo>
                    <a:pt x="72" y="28"/>
                  </a:lnTo>
                  <a:lnTo>
                    <a:pt x="73" y="35"/>
                  </a:lnTo>
                  <a:lnTo>
                    <a:pt x="73" y="35"/>
                  </a:lnTo>
                  <a:lnTo>
                    <a:pt x="74" y="50"/>
                  </a:lnTo>
                  <a:lnTo>
                    <a:pt x="75" y="57"/>
                  </a:lnTo>
                  <a:lnTo>
                    <a:pt x="76" y="61"/>
                  </a:lnTo>
                  <a:lnTo>
                    <a:pt x="78" y="66"/>
                  </a:lnTo>
                  <a:lnTo>
                    <a:pt x="82" y="68"/>
                  </a:lnTo>
                  <a:lnTo>
                    <a:pt x="85" y="70"/>
                  </a:lnTo>
                  <a:lnTo>
                    <a:pt x="90" y="73"/>
                  </a:lnTo>
                  <a:lnTo>
                    <a:pt x="90" y="73"/>
                  </a:lnTo>
                  <a:lnTo>
                    <a:pt x="96" y="75"/>
                  </a:lnTo>
                  <a:lnTo>
                    <a:pt x="102" y="78"/>
                  </a:lnTo>
                  <a:lnTo>
                    <a:pt x="108" y="82"/>
                  </a:lnTo>
                  <a:lnTo>
                    <a:pt x="114" y="87"/>
                  </a:lnTo>
                  <a:lnTo>
                    <a:pt x="118" y="92"/>
                  </a:lnTo>
                  <a:lnTo>
                    <a:pt x="123" y="98"/>
                  </a:lnTo>
                  <a:lnTo>
                    <a:pt x="125" y="102"/>
                  </a:lnTo>
                  <a:lnTo>
                    <a:pt x="126" y="107"/>
                  </a:lnTo>
                  <a:lnTo>
                    <a:pt x="126" y="107"/>
                  </a:lnTo>
                  <a:lnTo>
                    <a:pt x="125" y="112"/>
                  </a:lnTo>
                  <a:lnTo>
                    <a:pt x="122" y="119"/>
                  </a:lnTo>
                  <a:lnTo>
                    <a:pt x="117" y="128"/>
                  </a:lnTo>
                  <a:lnTo>
                    <a:pt x="112" y="137"/>
                  </a:lnTo>
                  <a:lnTo>
                    <a:pt x="112" y="137"/>
                  </a:lnTo>
                  <a:lnTo>
                    <a:pt x="105" y="147"/>
                  </a:lnTo>
                  <a:lnTo>
                    <a:pt x="99" y="153"/>
                  </a:lnTo>
                  <a:lnTo>
                    <a:pt x="94" y="158"/>
                  </a:lnTo>
                  <a:lnTo>
                    <a:pt x="88" y="159"/>
                  </a:lnTo>
                  <a:lnTo>
                    <a:pt x="88" y="159"/>
                  </a:lnTo>
                  <a:lnTo>
                    <a:pt x="83" y="160"/>
                  </a:lnTo>
                  <a:lnTo>
                    <a:pt x="78" y="162"/>
                  </a:lnTo>
                  <a:lnTo>
                    <a:pt x="73" y="166"/>
                  </a:lnTo>
                  <a:lnTo>
                    <a:pt x="69" y="172"/>
                  </a:lnTo>
                  <a:lnTo>
                    <a:pt x="69" y="172"/>
                  </a:lnTo>
                  <a:lnTo>
                    <a:pt x="62" y="181"/>
                  </a:lnTo>
                  <a:lnTo>
                    <a:pt x="60" y="183"/>
                  </a:lnTo>
                  <a:lnTo>
                    <a:pt x="57" y="184"/>
                  </a:lnTo>
                  <a:lnTo>
                    <a:pt x="54" y="184"/>
                  </a:lnTo>
                  <a:lnTo>
                    <a:pt x="52" y="183"/>
                  </a:lnTo>
                  <a:lnTo>
                    <a:pt x="46" y="180"/>
                  </a:lnTo>
                  <a:lnTo>
                    <a:pt x="46" y="180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856"/>
            <p:cNvSpPr>
              <a:spLocks noEditPoints="1"/>
            </p:cNvSpPr>
            <p:nvPr/>
          </p:nvSpPr>
          <p:spPr bwMode="auto">
            <a:xfrm>
              <a:off x="6275643" y="6829576"/>
              <a:ext cx="719651" cy="821842"/>
            </a:xfrm>
            <a:custGeom>
              <a:avLst/>
              <a:gdLst>
                <a:gd name="T0" fmla="*/ 134 w 1500"/>
                <a:gd name="T1" fmla="*/ 34 h 1713"/>
                <a:gd name="T2" fmla="*/ 112 w 1500"/>
                <a:gd name="T3" fmla="*/ 40 h 1713"/>
                <a:gd name="T4" fmla="*/ 14 w 1500"/>
                <a:gd name="T5" fmla="*/ 222 h 1713"/>
                <a:gd name="T6" fmla="*/ 47 w 1500"/>
                <a:gd name="T7" fmla="*/ 295 h 1713"/>
                <a:gd name="T8" fmla="*/ 59 w 1500"/>
                <a:gd name="T9" fmla="*/ 393 h 1713"/>
                <a:gd name="T10" fmla="*/ 73 w 1500"/>
                <a:gd name="T11" fmla="*/ 474 h 1713"/>
                <a:gd name="T12" fmla="*/ 61 w 1500"/>
                <a:gd name="T13" fmla="*/ 545 h 1713"/>
                <a:gd name="T14" fmla="*/ 30 w 1500"/>
                <a:gd name="T15" fmla="*/ 580 h 1713"/>
                <a:gd name="T16" fmla="*/ 21 w 1500"/>
                <a:gd name="T17" fmla="*/ 619 h 1713"/>
                <a:gd name="T18" fmla="*/ 45 w 1500"/>
                <a:gd name="T19" fmla="*/ 695 h 1713"/>
                <a:gd name="T20" fmla="*/ 67 w 1500"/>
                <a:gd name="T21" fmla="*/ 778 h 1713"/>
                <a:gd name="T22" fmla="*/ 32 w 1500"/>
                <a:gd name="T23" fmla="*/ 978 h 1713"/>
                <a:gd name="T24" fmla="*/ 71 w 1500"/>
                <a:gd name="T25" fmla="*/ 1079 h 1713"/>
                <a:gd name="T26" fmla="*/ 82 w 1500"/>
                <a:gd name="T27" fmla="*/ 1181 h 1713"/>
                <a:gd name="T28" fmla="*/ 146 w 1500"/>
                <a:gd name="T29" fmla="*/ 1239 h 1713"/>
                <a:gd name="T30" fmla="*/ 195 w 1500"/>
                <a:gd name="T31" fmla="*/ 1270 h 1713"/>
                <a:gd name="T32" fmla="*/ 768 w 1500"/>
                <a:gd name="T33" fmla="*/ 1564 h 1713"/>
                <a:gd name="T34" fmla="*/ 1220 w 1500"/>
                <a:gd name="T35" fmla="*/ 1674 h 1713"/>
                <a:gd name="T36" fmla="*/ 1451 w 1500"/>
                <a:gd name="T37" fmla="*/ 1694 h 1713"/>
                <a:gd name="T38" fmla="*/ 1484 w 1500"/>
                <a:gd name="T39" fmla="*/ 1337 h 1713"/>
                <a:gd name="T40" fmla="*/ 1500 w 1500"/>
                <a:gd name="T41" fmla="*/ 1161 h 1713"/>
                <a:gd name="T42" fmla="*/ 994 w 1500"/>
                <a:gd name="T43" fmla="*/ 828 h 1713"/>
                <a:gd name="T44" fmla="*/ 760 w 1500"/>
                <a:gd name="T45" fmla="*/ 444 h 1713"/>
                <a:gd name="T46" fmla="*/ 788 w 1500"/>
                <a:gd name="T47" fmla="*/ 265 h 1713"/>
                <a:gd name="T48" fmla="*/ 751 w 1500"/>
                <a:gd name="T49" fmla="*/ 229 h 1713"/>
                <a:gd name="T50" fmla="*/ 675 w 1500"/>
                <a:gd name="T51" fmla="*/ 239 h 1713"/>
                <a:gd name="T52" fmla="*/ 658 w 1500"/>
                <a:gd name="T53" fmla="*/ 218 h 1713"/>
                <a:gd name="T54" fmla="*/ 662 w 1500"/>
                <a:gd name="T55" fmla="*/ 148 h 1713"/>
                <a:gd name="T56" fmla="*/ 584 w 1500"/>
                <a:gd name="T57" fmla="*/ 207 h 1713"/>
                <a:gd name="T58" fmla="*/ 557 w 1500"/>
                <a:gd name="T59" fmla="*/ 67 h 1713"/>
                <a:gd name="T60" fmla="*/ 495 w 1500"/>
                <a:gd name="T61" fmla="*/ 77 h 1713"/>
                <a:gd name="T62" fmla="*/ 473 w 1500"/>
                <a:gd name="T63" fmla="*/ 47 h 1713"/>
                <a:gd name="T64" fmla="*/ 385 w 1500"/>
                <a:gd name="T65" fmla="*/ 24 h 1713"/>
                <a:gd name="T66" fmla="*/ 265 w 1500"/>
                <a:gd name="T67" fmla="*/ 43 h 1713"/>
                <a:gd name="T68" fmla="*/ 237 w 1500"/>
                <a:gd name="T69" fmla="*/ 15 h 1713"/>
                <a:gd name="T70" fmla="*/ 692 w 1500"/>
                <a:gd name="T71" fmla="*/ 623 h 1713"/>
                <a:gd name="T72" fmla="*/ 690 w 1500"/>
                <a:gd name="T73" fmla="*/ 665 h 1713"/>
                <a:gd name="T74" fmla="*/ 769 w 1500"/>
                <a:gd name="T75" fmla="*/ 726 h 1713"/>
                <a:gd name="T76" fmla="*/ 772 w 1500"/>
                <a:gd name="T77" fmla="*/ 772 h 1713"/>
                <a:gd name="T78" fmla="*/ 660 w 1500"/>
                <a:gd name="T79" fmla="*/ 769 h 1713"/>
                <a:gd name="T80" fmla="*/ 580 w 1500"/>
                <a:gd name="T81" fmla="*/ 844 h 1713"/>
                <a:gd name="T82" fmla="*/ 598 w 1500"/>
                <a:gd name="T83" fmla="*/ 793 h 1713"/>
                <a:gd name="T84" fmla="*/ 538 w 1500"/>
                <a:gd name="T85" fmla="*/ 816 h 1713"/>
                <a:gd name="T86" fmla="*/ 479 w 1500"/>
                <a:gd name="T87" fmla="*/ 787 h 1713"/>
                <a:gd name="T88" fmla="*/ 565 w 1500"/>
                <a:gd name="T89" fmla="*/ 706 h 1713"/>
                <a:gd name="T90" fmla="*/ 545 w 1500"/>
                <a:gd name="T91" fmla="*/ 665 h 1713"/>
                <a:gd name="T92" fmla="*/ 469 w 1500"/>
                <a:gd name="T93" fmla="*/ 635 h 1713"/>
                <a:gd name="T94" fmla="*/ 736 w 1500"/>
                <a:gd name="T95" fmla="*/ 1188 h 1713"/>
                <a:gd name="T96" fmla="*/ 837 w 1500"/>
                <a:gd name="T97" fmla="*/ 1302 h 1713"/>
                <a:gd name="T98" fmla="*/ 944 w 1500"/>
                <a:gd name="T99" fmla="*/ 1322 h 1713"/>
                <a:gd name="T100" fmla="*/ 1025 w 1500"/>
                <a:gd name="T101" fmla="*/ 1280 h 1713"/>
                <a:gd name="T102" fmla="*/ 1036 w 1500"/>
                <a:gd name="T103" fmla="*/ 1317 h 1713"/>
                <a:gd name="T104" fmla="*/ 953 w 1500"/>
                <a:gd name="T105" fmla="*/ 1374 h 1713"/>
                <a:gd name="T106" fmla="*/ 841 w 1500"/>
                <a:gd name="T107" fmla="*/ 1418 h 1713"/>
                <a:gd name="T108" fmla="*/ 768 w 1500"/>
                <a:gd name="T109" fmla="*/ 1452 h 1713"/>
                <a:gd name="T110" fmla="*/ 620 w 1500"/>
                <a:gd name="T111" fmla="*/ 1386 h 1713"/>
                <a:gd name="T112" fmla="*/ 670 w 1500"/>
                <a:gd name="T113" fmla="*/ 1367 h 1713"/>
                <a:gd name="T114" fmla="*/ 730 w 1500"/>
                <a:gd name="T115" fmla="*/ 1343 h 1713"/>
                <a:gd name="T116" fmla="*/ 777 w 1500"/>
                <a:gd name="T117" fmla="*/ 1323 h 1713"/>
                <a:gd name="T118" fmla="*/ 736 w 1500"/>
                <a:gd name="T119" fmla="*/ 1188 h 1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500" h="1713">
                  <a:moveTo>
                    <a:pt x="220" y="0"/>
                  </a:moveTo>
                  <a:lnTo>
                    <a:pt x="220" y="0"/>
                  </a:lnTo>
                  <a:lnTo>
                    <a:pt x="207" y="1"/>
                  </a:lnTo>
                  <a:lnTo>
                    <a:pt x="187" y="3"/>
                  </a:lnTo>
                  <a:lnTo>
                    <a:pt x="187" y="3"/>
                  </a:lnTo>
                  <a:lnTo>
                    <a:pt x="154" y="8"/>
                  </a:lnTo>
                  <a:lnTo>
                    <a:pt x="137" y="11"/>
                  </a:lnTo>
                  <a:lnTo>
                    <a:pt x="137" y="11"/>
                  </a:lnTo>
                  <a:lnTo>
                    <a:pt x="135" y="13"/>
                  </a:lnTo>
                  <a:lnTo>
                    <a:pt x="134" y="18"/>
                  </a:lnTo>
                  <a:lnTo>
                    <a:pt x="133" y="24"/>
                  </a:lnTo>
                  <a:lnTo>
                    <a:pt x="134" y="34"/>
                  </a:lnTo>
                  <a:lnTo>
                    <a:pt x="134" y="34"/>
                  </a:lnTo>
                  <a:lnTo>
                    <a:pt x="134" y="43"/>
                  </a:lnTo>
                  <a:lnTo>
                    <a:pt x="134" y="50"/>
                  </a:lnTo>
                  <a:lnTo>
                    <a:pt x="133" y="54"/>
                  </a:lnTo>
                  <a:lnTo>
                    <a:pt x="132" y="57"/>
                  </a:lnTo>
                  <a:lnTo>
                    <a:pt x="130" y="59"/>
                  </a:lnTo>
                  <a:lnTo>
                    <a:pt x="127" y="57"/>
                  </a:lnTo>
                  <a:lnTo>
                    <a:pt x="124" y="54"/>
                  </a:lnTo>
                  <a:lnTo>
                    <a:pt x="121" y="50"/>
                  </a:lnTo>
                  <a:lnTo>
                    <a:pt x="121" y="50"/>
                  </a:lnTo>
                  <a:lnTo>
                    <a:pt x="114" y="42"/>
                  </a:lnTo>
                  <a:lnTo>
                    <a:pt x="112" y="40"/>
                  </a:lnTo>
                  <a:lnTo>
                    <a:pt x="110" y="39"/>
                  </a:lnTo>
                  <a:lnTo>
                    <a:pt x="110" y="39"/>
                  </a:lnTo>
                  <a:lnTo>
                    <a:pt x="108" y="40"/>
                  </a:lnTo>
                  <a:lnTo>
                    <a:pt x="104" y="43"/>
                  </a:lnTo>
                  <a:lnTo>
                    <a:pt x="95" y="57"/>
                  </a:lnTo>
                  <a:lnTo>
                    <a:pt x="83" y="77"/>
                  </a:lnTo>
                  <a:lnTo>
                    <a:pt x="70" y="102"/>
                  </a:lnTo>
                  <a:lnTo>
                    <a:pt x="43" y="151"/>
                  </a:lnTo>
                  <a:lnTo>
                    <a:pt x="32" y="173"/>
                  </a:lnTo>
                  <a:lnTo>
                    <a:pt x="26" y="191"/>
                  </a:lnTo>
                  <a:lnTo>
                    <a:pt x="26" y="191"/>
                  </a:lnTo>
                  <a:lnTo>
                    <a:pt x="14" y="222"/>
                  </a:lnTo>
                  <a:lnTo>
                    <a:pt x="9" y="233"/>
                  </a:lnTo>
                  <a:lnTo>
                    <a:pt x="6" y="241"/>
                  </a:lnTo>
                  <a:lnTo>
                    <a:pt x="6" y="241"/>
                  </a:lnTo>
                  <a:lnTo>
                    <a:pt x="3" y="246"/>
                  </a:lnTo>
                  <a:lnTo>
                    <a:pt x="0" y="251"/>
                  </a:lnTo>
                  <a:lnTo>
                    <a:pt x="0" y="255"/>
                  </a:lnTo>
                  <a:lnTo>
                    <a:pt x="1" y="259"/>
                  </a:lnTo>
                  <a:lnTo>
                    <a:pt x="5" y="263"/>
                  </a:lnTo>
                  <a:lnTo>
                    <a:pt x="10" y="268"/>
                  </a:lnTo>
                  <a:lnTo>
                    <a:pt x="27" y="281"/>
                  </a:lnTo>
                  <a:lnTo>
                    <a:pt x="27" y="281"/>
                  </a:lnTo>
                  <a:lnTo>
                    <a:pt x="47" y="295"/>
                  </a:lnTo>
                  <a:lnTo>
                    <a:pt x="62" y="306"/>
                  </a:lnTo>
                  <a:lnTo>
                    <a:pt x="73" y="316"/>
                  </a:lnTo>
                  <a:lnTo>
                    <a:pt x="77" y="320"/>
                  </a:lnTo>
                  <a:lnTo>
                    <a:pt x="79" y="326"/>
                  </a:lnTo>
                  <a:lnTo>
                    <a:pt x="80" y="330"/>
                  </a:lnTo>
                  <a:lnTo>
                    <a:pt x="80" y="336"/>
                  </a:lnTo>
                  <a:lnTo>
                    <a:pt x="80" y="341"/>
                  </a:lnTo>
                  <a:lnTo>
                    <a:pt x="79" y="347"/>
                  </a:lnTo>
                  <a:lnTo>
                    <a:pt x="73" y="361"/>
                  </a:lnTo>
                  <a:lnTo>
                    <a:pt x="64" y="379"/>
                  </a:lnTo>
                  <a:lnTo>
                    <a:pt x="64" y="379"/>
                  </a:lnTo>
                  <a:lnTo>
                    <a:pt x="59" y="393"/>
                  </a:lnTo>
                  <a:lnTo>
                    <a:pt x="53" y="408"/>
                  </a:lnTo>
                  <a:lnTo>
                    <a:pt x="49" y="421"/>
                  </a:lnTo>
                  <a:lnTo>
                    <a:pt x="47" y="431"/>
                  </a:lnTo>
                  <a:lnTo>
                    <a:pt x="47" y="431"/>
                  </a:lnTo>
                  <a:lnTo>
                    <a:pt x="46" y="441"/>
                  </a:lnTo>
                  <a:lnTo>
                    <a:pt x="47" y="445"/>
                  </a:lnTo>
                  <a:lnTo>
                    <a:pt x="48" y="449"/>
                  </a:lnTo>
                  <a:lnTo>
                    <a:pt x="49" y="452"/>
                  </a:lnTo>
                  <a:lnTo>
                    <a:pt x="52" y="455"/>
                  </a:lnTo>
                  <a:lnTo>
                    <a:pt x="61" y="463"/>
                  </a:lnTo>
                  <a:lnTo>
                    <a:pt x="61" y="463"/>
                  </a:lnTo>
                  <a:lnTo>
                    <a:pt x="73" y="474"/>
                  </a:lnTo>
                  <a:lnTo>
                    <a:pt x="77" y="477"/>
                  </a:lnTo>
                  <a:lnTo>
                    <a:pt x="77" y="480"/>
                  </a:lnTo>
                  <a:lnTo>
                    <a:pt x="77" y="480"/>
                  </a:lnTo>
                  <a:lnTo>
                    <a:pt x="75" y="490"/>
                  </a:lnTo>
                  <a:lnTo>
                    <a:pt x="73" y="508"/>
                  </a:lnTo>
                  <a:lnTo>
                    <a:pt x="73" y="508"/>
                  </a:lnTo>
                  <a:lnTo>
                    <a:pt x="73" y="518"/>
                  </a:lnTo>
                  <a:lnTo>
                    <a:pt x="72" y="526"/>
                  </a:lnTo>
                  <a:lnTo>
                    <a:pt x="70" y="533"/>
                  </a:lnTo>
                  <a:lnTo>
                    <a:pt x="68" y="538"/>
                  </a:lnTo>
                  <a:lnTo>
                    <a:pt x="64" y="541"/>
                  </a:lnTo>
                  <a:lnTo>
                    <a:pt x="61" y="545"/>
                  </a:lnTo>
                  <a:lnTo>
                    <a:pt x="56" y="548"/>
                  </a:lnTo>
                  <a:lnTo>
                    <a:pt x="49" y="549"/>
                  </a:lnTo>
                  <a:lnTo>
                    <a:pt x="49" y="549"/>
                  </a:lnTo>
                  <a:lnTo>
                    <a:pt x="45" y="551"/>
                  </a:lnTo>
                  <a:lnTo>
                    <a:pt x="41" y="554"/>
                  </a:lnTo>
                  <a:lnTo>
                    <a:pt x="38" y="556"/>
                  </a:lnTo>
                  <a:lnTo>
                    <a:pt x="35" y="560"/>
                  </a:lnTo>
                  <a:lnTo>
                    <a:pt x="32" y="564"/>
                  </a:lnTo>
                  <a:lnTo>
                    <a:pt x="31" y="569"/>
                  </a:lnTo>
                  <a:lnTo>
                    <a:pt x="30" y="574"/>
                  </a:lnTo>
                  <a:lnTo>
                    <a:pt x="30" y="580"/>
                  </a:lnTo>
                  <a:lnTo>
                    <a:pt x="30" y="580"/>
                  </a:lnTo>
                  <a:lnTo>
                    <a:pt x="30" y="585"/>
                  </a:lnTo>
                  <a:lnTo>
                    <a:pt x="29" y="588"/>
                  </a:lnTo>
                  <a:lnTo>
                    <a:pt x="28" y="590"/>
                  </a:lnTo>
                  <a:lnTo>
                    <a:pt x="26" y="591"/>
                  </a:lnTo>
                  <a:lnTo>
                    <a:pt x="26" y="591"/>
                  </a:lnTo>
                  <a:lnTo>
                    <a:pt x="25" y="592"/>
                  </a:lnTo>
                  <a:lnTo>
                    <a:pt x="22" y="595"/>
                  </a:lnTo>
                  <a:lnTo>
                    <a:pt x="19" y="602"/>
                  </a:lnTo>
                  <a:lnTo>
                    <a:pt x="19" y="602"/>
                  </a:lnTo>
                  <a:lnTo>
                    <a:pt x="18" y="609"/>
                  </a:lnTo>
                  <a:lnTo>
                    <a:pt x="19" y="613"/>
                  </a:lnTo>
                  <a:lnTo>
                    <a:pt x="21" y="619"/>
                  </a:lnTo>
                  <a:lnTo>
                    <a:pt x="26" y="624"/>
                  </a:lnTo>
                  <a:lnTo>
                    <a:pt x="26" y="624"/>
                  </a:lnTo>
                  <a:lnTo>
                    <a:pt x="29" y="630"/>
                  </a:lnTo>
                  <a:lnTo>
                    <a:pt x="32" y="635"/>
                  </a:lnTo>
                  <a:lnTo>
                    <a:pt x="33" y="644"/>
                  </a:lnTo>
                  <a:lnTo>
                    <a:pt x="35" y="653"/>
                  </a:lnTo>
                  <a:lnTo>
                    <a:pt x="35" y="653"/>
                  </a:lnTo>
                  <a:lnTo>
                    <a:pt x="36" y="663"/>
                  </a:lnTo>
                  <a:lnTo>
                    <a:pt x="38" y="673"/>
                  </a:lnTo>
                  <a:lnTo>
                    <a:pt x="41" y="684"/>
                  </a:lnTo>
                  <a:lnTo>
                    <a:pt x="45" y="695"/>
                  </a:lnTo>
                  <a:lnTo>
                    <a:pt x="45" y="695"/>
                  </a:lnTo>
                  <a:lnTo>
                    <a:pt x="50" y="705"/>
                  </a:lnTo>
                  <a:lnTo>
                    <a:pt x="52" y="715"/>
                  </a:lnTo>
                  <a:lnTo>
                    <a:pt x="53" y="723"/>
                  </a:lnTo>
                  <a:lnTo>
                    <a:pt x="53" y="730"/>
                  </a:lnTo>
                  <a:lnTo>
                    <a:pt x="53" y="730"/>
                  </a:lnTo>
                  <a:lnTo>
                    <a:pt x="53" y="738"/>
                  </a:lnTo>
                  <a:lnTo>
                    <a:pt x="53" y="746"/>
                  </a:lnTo>
                  <a:lnTo>
                    <a:pt x="57" y="755"/>
                  </a:lnTo>
                  <a:lnTo>
                    <a:pt x="60" y="762"/>
                  </a:lnTo>
                  <a:lnTo>
                    <a:pt x="60" y="762"/>
                  </a:lnTo>
                  <a:lnTo>
                    <a:pt x="66" y="774"/>
                  </a:lnTo>
                  <a:lnTo>
                    <a:pt x="67" y="778"/>
                  </a:lnTo>
                  <a:lnTo>
                    <a:pt x="67" y="781"/>
                  </a:lnTo>
                  <a:lnTo>
                    <a:pt x="67" y="786"/>
                  </a:lnTo>
                  <a:lnTo>
                    <a:pt x="66" y="791"/>
                  </a:lnTo>
                  <a:lnTo>
                    <a:pt x="61" y="807"/>
                  </a:lnTo>
                  <a:lnTo>
                    <a:pt x="61" y="807"/>
                  </a:lnTo>
                  <a:lnTo>
                    <a:pt x="53" y="837"/>
                  </a:lnTo>
                  <a:lnTo>
                    <a:pt x="47" y="871"/>
                  </a:lnTo>
                  <a:lnTo>
                    <a:pt x="40" y="906"/>
                  </a:lnTo>
                  <a:lnTo>
                    <a:pt x="37" y="938"/>
                  </a:lnTo>
                  <a:lnTo>
                    <a:pt x="37" y="938"/>
                  </a:lnTo>
                  <a:lnTo>
                    <a:pt x="35" y="963"/>
                  </a:lnTo>
                  <a:lnTo>
                    <a:pt x="32" y="978"/>
                  </a:lnTo>
                  <a:lnTo>
                    <a:pt x="32" y="978"/>
                  </a:lnTo>
                  <a:lnTo>
                    <a:pt x="31" y="982"/>
                  </a:lnTo>
                  <a:lnTo>
                    <a:pt x="32" y="988"/>
                  </a:lnTo>
                  <a:lnTo>
                    <a:pt x="35" y="992"/>
                  </a:lnTo>
                  <a:lnTo>
                    <a:pt x="39" y="998"/>
                  </a:lnTo>
                  <a:lnTo>
                    <a:pt x="39" y="998"/>
                  </a:lnTo>
                  <a:lnTo>
                    <a:pt x="47" y="1009"/>
                  </a:lnTo>
                  <a:lnTo>
                    <a:pt x="53" y="1022"/>
                  </a:lnTo>
                  <a:lnTo>
                    <a:pt x="60" y="1039"/>
                  </a:lnTo>
                  <a:lnTo>
                    <a:pt x="66" y="1060"/>
                  </a:lnTo>
                  <a:lnTo>
                    <a:pt x="66" y="1060"/>
                  </a:lnTo>
                  <a:lnTo>
                    <a:pt x="71" y="1079"/>
                  </a:lnTo>
                  <a:lnTo>
                    <a:pt x="77" y="1095"/>
                  </a:lnTo>
                  <a:lnTo>
                    <a:pt x="84" y="1110"/>
                  </a:lnTo>
                  <a:lnTo>
                    <a:pt x="93" y="1121"/>
                  </a:lnTo>
                  <a:lnTo>
                    <a:pt x="102" y="1131"/>
                  </a:lnTo>
                  <a:lnTo>
                    <a:pt x="93" y="1140"/>
                  </a:lnTo>
                  <a:lnTo>
                    <a:pt x="93" y="1140"/>
                  </a:lnTo>
                  <a:lnTo>
                    <a:pt x="89" y="1146"/>
                  </a:lnTo>
                  <a:lnTo>
                    <a:pt x="85" y="1153"/>
                  </a:lnTo>
                  <a:lnTo>
                    <a:pt x="83" y="1159"/>
                  </a:lnTo>
                  <a:lnTo>
                    <a:pt x="83" y="1167"/>
                  </a:lnTo>
                  <a:lnTo>
                    <a:pt x="83" y="1167"/>
                  </a:lnTo>
                  <a:lnTo>
                    <a:pt x="82" y="1181"/>
                  </a:lnTo>
                  <a:lnTo>
                    <a:pt x="80" y="1188"/>
                  </a:lnTo>
                  <a:lnTo>
                    <a:pt x="79" y="1192"/>
                  </a:lnTo>
                  <a:lnTo>
                    <a:pt x="79" y="1192"/>
                  </a:lnTo>
                  <a:lnTo>
                    <a:pt x="77" y="1196"/>
                  </a:lnTo>
                  <a:lnTo>
                    <a:pt x="77" y="1198"/>
                  </a:lnTo>
                  <a:lnTo>
                    <a:pt x="78" y="1200"/>
                  </a:lnTo>
                  <a:lnTo>
                    <a:pt x="79" y="1202"/>
                  </a:lnTo>
                  <a:lnTo>
                    <a:pt x="87" y="1207"/>
                  </a:lnTo>
                  <a:lnTo>
                    <a:pt x="102" y="1214"/>
                  </a:lnTo>
                  <a:lnTo>
                    <a:pt x="102" y="1214"/>
                  </a:lnTo>
                  <a:lnTo>
                    <a:pt x="126" y="1227"/>
                  </a:lnTo>
                  <a:lnTo>
                    <a:pt x="146" y="1239"/>
                  </a:lnTo>
                  <a:lnTo>
                    <a:pt x="146" y="1239"/>
                  </a:lnTo>
                  <a:lnTo>
                    <a:pt x="155" y="1244"/>
                  </a:lnTo>
                  <a:lnTo>
                    <a:pt x="163" y="1247"/>
                  </a:lnTo>
                  <a:lnTo>
                    <a:pt x="170" y="1248"/>
                  </a:lnTo>
                  <a:lnTo>
                    <a:pt x="178" y="1247"/>
                  </a:lnTo>
                  <a:lnTo>
                    <a:pt x="178" y="1247"/>
                  </a:lnTo>
                  <a:lnTo>
                    <a:pt x="185" y="1245"/>
                  </a:lnTo>
                  <a:lnTo>
                    <a:pt x="188" y="1245"/>
                  </a:lnTo>
                  <a:lnTo>
                    <a:pt x="191" y="1247"/>
                  </a:lnTo>
                  <a:lnTo>
                    <a:pt x="194" y="1251"/>
                  </a:lnTo>
                  <a:lnTo>
                    <a:pt x="195" y="1259"/>
                  </a:lnTo>
                  <a:lnTo>
                    <a:pt x="195" y="1270"/>
                  </a:lnTo>
                  <a:lnTo>
                    <a:pt x="196" y="1311"/>
                  </a:lnTo>
                  <a:lnTo>
                    <a:pt x="196" y="1366"/>
                  </a:lnTo>
                  <a:lnTo>
                    <a:pt x="245" y="1385"/>
                  </a:lnTo>
                  <a:lnTo>
                    <a:pt x="245" y="1385"/>
                  </a:lnTo>
                  <a:lnTo>
                    <a:pt x="305" y="1409"/>
                  </a:lnTo>
                  <a:lnTo>
                    <a:pt x="367" y="1432"/>
                  </a:lnTo>
                  <a:lnTo>
                    <a:pt x="432" y="1457"/>
                  </a:lnTo>
                  <a:lnTo>
                    <a:pt x="498" y="1479"/>
                  </a:lnTo>
                  <a:lnTo>
                    <a:pt x="565" y="1502"/>
                  </a:lnTo>
                  <a:lnTo>
                    <a:pt x="632" y="1523"/>
                  </a:lnTo>
                  <a:lnTo>
                    <a:pt x="701" y="1544"/>
                  </a:lnTo>
                  <a:lnTo>
                    <a:pt x="768" y="1564"/>
                  </a:lnTo>
                  <a:lnTo>
                    <a:pt x="768" y="1564"/>
                  </a:lnTo>
                  <a:lnTo>
                    <a:pt x="927" y="1610"/>
                  </a:lnTo>
                  <a:lnTo>
                    <a:pt x="927" y="1610"/>
                  </a:lnTo>
                  <a:lnTo>
                    <a:pt x="976" y="1625"/>
                  </a:lnTo>
                  <a:lnTo>
                    <a:pt x="1005" y="1632"/>
                  </a:lnTo>
                  <a:lnTo>
                    <a:pt x="1005" y="1632"/>
                  </a:lnTo>
                  <a:lnTo>
                    <a:pt x="1084" y="1648"/>
                  </a:lnTo>
                  <a:lnTo>
                    <a:pt x="1084" y="1648"/>
                  </a:lnTo>
                  <a:lnTo>
                    <a:pt x="1163" y="1663"/>
                  </a:lnTo>
                  <a:lnTo>
                    <a:pt x="1163" y="1663"/>
                  </a:lnTo>
                  <a:lnTo>
                    <a:pt x="1220" y="1674"/>
                  </a:lnTo>
                  <a:lnTo>
                    <a:pt x="1220" y="1674"/>
                  </a:lnTo>
                  <a:lnTo>
                    <a:pt x="1279" y="1685"/>
                  </a:lnTo>
                  <a:lnTo>
                    <a:pt x="1279" y="1685"/>
                  </a:lnTo>
                  <a:lnTo>
                    <a:pt x="1354" y="1701"/>
                  </a:lnTo>
                  <a:lnTo>
                    <a:pt x="1354" y="1701"/>
                  </a:lnTo>
                  <a:lnTo>
                    <a:pt x="1398" y="1708"/>
                  </a:lnTo>
                  <a:lnTo>
                    <a:pt x="1427" y="1713"/>
                  </a:lnTo>
                  <a:lnTo>
                    <a:pt x="1437" y="1713"/>
                  </a:lnTo>
                  <a:lnTo>
                    <a:pt x="1443" y="1713"/>
                  </a:lnTo>
                  <a:lnTo>
                    <a:pt x="1448" y="1711"/>
                  </a:lnTo>
                  <a:lnTo>
                    <a:pt x="1449" y="1708"/>
                  </a:lnTo>
                  <a:lnTo>
                    <a:pt x="1449" y="1708"/>
                  </a:lnTo>
                  <a:lnTo>
                    <a:pt x="1451" y="1694"/>
                  </a:lnTo>
                  <a:lnTo>
                    <a:pt x="1451" y="1694"/>
                  </a:lnTo>
                  <a:lnTo>
                    <a:pt x="1455" y="1648"/>
                  </a:lnTo>
                  <a:lnTo>
                    <a:pt x="1455" y="1648"/>
                  </a:lnTo>
                  <a:lnTo>
                    <a:pt x="1460" y="1599"/>
                  </a:lnTo>
                  <a:lnTo>
                    <a:pt x="1460" y="1599"/>
                  </a:lnTo>
                  <a:lnTo>
                    <a:pt x="1464" y="1559"/>
                  </a:lnTo>
                  <a:lnTo>
                    <a:pt x="1464" y="1559"/>
                  </a:lnTo>
                  <a:lnTo>
                    <a:pt x="1478" y="1420"/>
                  </a:lnTo>
                  <a:lnTo>
                    <a:pt x="1478" y="1420"/>
                  </a:lnTo>
                  <a:lnTo>
                    <a:pt x="1482" y="1367"/>
                  </a:lnTo>
                  <a:lnTo>
                    <a:pt x="1482" y="1367"/>
                  </a:lnTo>
                  <a:lnTo>
                    <a:pt x="1484" y="1337"/>
                  </a:lnTo>
                  <a:lnTo>
                    <a:pt x="1486" y="1321"/>
                  </a:lnTo>
                  <a:lnTo>
                    <a:pt x="1486" y="1321"/>
                  </a:lnTo>
                  <a:lnTo>
                    <a:pt x="1489" y="1305"/>
                  </a:lnTo>
                  <a:lnTo>
                    <a:pt x="1491" y="1276"/>
                  </a:lnTo>
                  <a:lnTo>
                    <a:pt x="1491" y="1276"/>
                  </a:lnTo>
                  <a:lnTo>
                    <a:pt x="1494" y="1239"/>
                  </a:lnTo>
                  <a:lnTo>
                    <a:pt x="1497" y="1202"/>
                  </a:lnTo>
                  <a:lnTo>
                    <a:pt x="1497" y="1202"/>
                  </a:lnTo>
                  <a:lnTo>
                    <a:pt x="1500" y="1175"/>
                  </a:lnTo>
                  <a:lnTo>
                    <a:pt x="1500" y="1166"/>
                  </a:lnTo>
                  <a:lnTo>
                    <a:pt x="1500" y="1161"/>
                  </a:lnTo>
                  <a:lnTo>
                    <a:pt x="1500" y="1161"/>
                  </a:lnTo>
                  <a:lnTo>
                    <a:pt x="1494" y="1157"/>
                  </a:lnTo>
                  <a:lnTo>
                    <a:pt x="1480" y="1149"/>
                  </a:lnTo>
                  <a:lnTo>
                    <a:pt x="1434" y="1125"/>
                  </a:lnTo>
                  <a:lnTo>
                    <a:pt x="1434" y="1125"/>
                  </a:lnTo>
                  <a:lnTo>
                    <a:pt x="1230" y="1017"/>
                  </a:lnTo>
                  <a:lnTo>
                    <a:pt x="1190" y="996"/>
                  </a:lnTo>
                  <a:lnTo>
                    <a:pt x="1164" y="951"/>
                  </a:lnTo>
                  <a:lnTo>
                    <a:pt x="1136" y="907"/>
                  </a:lnTo>
                  <a:lnTo>
                    <a:pt x="1086" y="896"/>
                  </a:lnTo>
                  <a:lnTo>
                    <a:pt x="1037" y="885"/>
                  </a:lnTo>
                  <a:lnTo>
                    <a:pt x="994" y="828"/>
                  </a:lnTo>
                  <a:lnTo>
                    <a:pt x="994" y="828"/>
                  </a:lnTo>
                  <a:lnTo>
                    <a:pt x="911" y="715"/>
                  </a:lnTo>
                  <a:lnTo>
                    <a:pt x="911" y="715"/>
                  </a:lnTo>
                  <a:lnTo>
                    <a:pt x="815" y="582"/>
                  </a:lnTo>
                  <a:lnTo>
                    <a:pt x="815" y="582"/>
                  </a:lnTo>
                  <a:lnTo>
                    <a:pt x="752" y="496"/>
                  </a:lnTo>
                  <a:lnTo>
                    <a:pt x="752" y="496"/>
                  </a:lnTo>
                  <a:lnTo>
                    <a:pt x="749" y="492"/>
                  </a:lnTo>
                  <a:lnTo>
                    <a:pt x="748" y="488"/>
                  </a:lnTo>
                  <a:lnTo>
                    <a:pt x="748" y="485"/>
                  </a:lnTo>
                  <a:lnTo>
                    <a:pt x="748" y="481"/>
                  </a:lnTo>
                  <a:lnTo>
                    <a:pt x="753" y="467"/>
                  </a:lnTo>
                  <a:lnTo>
                    <a:pt x="760" y="444"/>
                  </a:lnTo>
                  <a:lnTo>
                    <a:pt x="760" y="444"/>
                  </a:lnTo>
                  <a:lnTo>
                    <a:pt x="778" y="397"/>
                  </a:lnTo>
                  <a:lnTo>
                    <a:pt x="791" y="360"/>
                  </a:lnTo>
                  <a:lnTo>
                    <a:pt x="800" y="334"/>
                  </a:lnTo>
                  <a:lnTo>
                    <a:pt x="805" y="314"/>
                  </a:lnTo>
                  <a:lnTo>
                    <a:pt x="806" y="306"/>
                  </a:lnTo>
                  <a:lnTo>
                    <a:pt x="806" y="299"/>
                  </a:lnTo>
                  <a:lnTo>
                    <a:pt x="805" y="293"/>
                  </a:lnTo>
                  <a:lnTo>
                    <a:pt x="802" y="287"/>
                  </a:lnTo>
                  <a:lnTo>
                    <a:pt x="800" y="282"/>
                  </a:lnTo>
                  <a:lnTo>
                    <a:pt x="797" y="277"/>
                  </a:lnTo>
                  <a:lnTo>
                    <a:pt x="788" y="265"/>
                  </a:lnTo>
                  <a:lnTo>
                    <a:pt x="788" y="265"/>
                  </a:lnTo>
                  <a:lnTo>
                    <a:pt x="777" y="250"/>
                  </a:lnTo>
                  <a:lnTo>
                    <a:pt x="774" y="244"/>
                  </a:lnTo>
                  <a:lnTo>
                    <a:pt x="773" y="241"/>
                  </a:lnTo>
                  <a:lnTo>
                    <a:pt x="773" y="241"/>
                  </a:lnTo>
                  <a:lnTo>
                    <a:pt x="772" y="240"/>
                  </a:lnTo>
                  <a:lnTo>
                    <a:pt x="772" y="239"/>
                  </a:lnTo>
                  <a:lnTo>
                    <a:pt x="767" y="238"/>
                  </a:lnTo>
                  <a:lnTo>
                    <a:pt x="767" y="238"/>
                  </a:lnTo>
                  <a:lnTo>
                    <a:pt x="765" y="236"/>
                  </a:lnTo>
                  <a:lnTo>
                    <a:pt x="760" y="235"/>
                  </a:lnTo>
                  <a:lnTo>
                    <a:pt x="751" y="229"/>
                  </a:lnTo>
                  <a:lnTo>
                    <a:pt x="751" y="229"/>
                  </a:lnTo>
                  <a:lnTo>
                    <a:pt x="745" y="225"/>
                  </a:lnTo>
                  <a:lnTo>
                    <a:pt x="737" y="222"/>
                  </a:lnTo>
                  <a:lnTo>
                    <a:pt x="730" y="220"/>
                  </a:lnTo>
                  <a:lnTo>
                    <a:pt x="722" y="219"/>
                  </a:lnTo>
                  <a:lnTo>
                    <a:pt x="722" y="219"/>
                  </a:lnTo>
                  <a:lnTo>
                    <a:pt x="712" y="218"/>
                  </a:lnTo>
                  <a:lnTo>
                    <a:pt x="704" y="220"/>
                  </a:lnTo>
                  <a:lnTo>
                    <a:pt x="695" y="224"/>
                  </a:lnTo>
                  <a:lnTo>
                    <a:pt x="685" y="232"/>
                  </a:lnTo>
                  <a:lnTo>
                    <a:pt x="685" y="232"/>
                  </a:lnTo>
                  <a:lnTo>
                    <a:pt x="675" y="239"/>
                  </a:lnTo>
                  <a:lnTo>
                    <a:pt x="669" y="243"/>
                  </a:lnTo>
                  <a:lnTo>
                    <a:pt x="665" y="244"/>
                  </a:lnTo>
                  <a:lnTo>
                    <a:pt x="662" y="244"/>
                  </a:lnTo>
                  <a:lnTo>
                    <a:pt x="656" y="242"/>
                  </a:lnTo>
                  <a:lnTo>
                    <a:pt x="656" y="242"/>
                  </a:lnTo>
                  <a:lnTo>
                    <a:pt x="648" y="238"/>
                  </a:lnTo>
                  <a:lnTo>
                    <a:pt x="646" y="235"/>
                  </a:lnTo>
                  <a:lnTo>
                    <a:pt x="646" y="233"/>
                  </a:lnTo>
                  <a:lnTo>
                    <a:pt x="646" y="231"/>
                  </a:lnTo>
                  <a:lnTo>
                    <a:pt x="648" y="228"/>
                  </a:lnTo>
                  <a:lnTo>
                    <a:pt x="658" y="218"/>
                  </a:lnTo>
                  <a:lnTo>
                    <a:pt x="658" y="218"/>
                  </a:lnTo>
                  <a:lnTo>
                    <a:pt x="662" y="212"/>
                  </a:lnTo>
                  <a:lnTo>
                    <a:pt x="665" y="208"/>
                  </a:lnTo>
                  <a:lnTo>
                    <a:pt x="668" y="203"/>
                  </a:lnTo>
                  <a:lnTo>
                    <a:pt x="668" y="200"/>
                  </a:lnTo>
                  <a:lnTo>
                    <a:pt x="668" y="200"/>
                  </a:lnTo>
                  <a:lnTo>
                    <a:pt x="667" y="197"/>
                  </a:lnTo>
                  <a:lnTo>
                    <a:pt x="665" y="190"/>
                  </a:lnTo>
                  <a:lnTo>
                    <a:pt x="664" y="172"/>
                  </a:lnTo>
                  <a:lnTo>
                    <a:pt x="664" y="172"/>
                  </a:lnTo>
                  <a:lnTo>
                    <a:pt x="664" y="160"/>
                  </a:lnTo>
                  <a:lnTo>
                    <a:pt x="662" y="151"/>
                  </a:lnTo>
                  <a:lnTo>
                    <a:pt x="662" y="148"/>
                  </a:lnTo>
                  <a:lnTo>
                    <a:pt x="660" y="146"/>
                  </a:lnTo>
                  <a:lnTo>
                    <a:pt x="659" y="145"/>
                  </a:lnTo>
                  <a:lnTo>
                    <a:pt x="657" y="144"/>
                  </a:lnTo>
                  <a:lnTo>
                    <a:pt x="653" y="145"/>
                  </a:lnTo>
                  <a:lnTo>
                    <a:pt x="651" y="146"/>
                  </a:lnTo>
                  <a:lnTo>
                    <a:pt x="643" y="151"/>
                  </a:lnTo>
                  <a:lnTo>
                    <a:pt x="632" y="160"/>
                  </a:lnTo>
                  <a:lnTo>
                    <a:pt x="620" y="172"/>
                  </a:lnTo>
                  <a:lnTo>
                    <a:pt x="620" y="172"/>
                  </a:lnTo>
                  <a:lnTo>
                    <a:pt x="595" y="197"/>
                  </a:lnTo>
                  <a:lnTo>
                    <a:pt x="584" y="207"/>
                  </a:lnTo>
                  <a:lnTo>
                    <a:pt x="584" y="207"/>
                  </a:lnTo>
                  <a:lnTo>
                    <a:pt x="579" y="204"/>
                  </a:lnTo>
                  <a:lnTo>
                    <a:pt x="574" y="199"/>
                  </a:lnTo>
                  <a:lnTo>
                    <a:pt x="569" y="192"/>
                  </a:lnTo>
                  <a:lnTo>
                    <a:pt x="566" y="188"/>
                  </a:lnTo>
                  <a:lnTo>
                    <a:pt x="566" y="188"/>
                  </a:lnTo>
                  <a:lnTo>
                    <a:pt x="565" y="127"/>
                  </a:lnTo>
                  <a:lnTo>
                    <a:pt x="565" y="127"/>
                  </a:lnTo>
                  <a:lnTo>
                    <a:pt x="565" y="95"/>
                  </a:lnTo>
                  <a:lnTo>
                    <a:pt x="564" y="77"/>
                  </a:lnTo>
                  <a:lnTo>
                    <a:pt x="562" y="73"/>
                  </a:lnTo>
                  <a:lnTo>
                    <a:pt x="559" y="70"/>
                  </a:lnTo>
                  <a:lnTo>
                    <a:pt x="557" y="67"/>
                  </a:lnTo>
                  <a:lnTo>
                    <a:pt x="554" y="65"/>
                  </a:lnTo>
                  <a:lnTo>
                    <a:pt x="554" y="65"/>
                  </a:lnTo>
                  <a:lnTo>
                    <a:pt x="543" y="62"/>
                  </a:lnTo>
                  <a:lnTo>
                    <a:pt x="538" y="61"/>
                  </a:lnTo>
                  <a:lnTo>
                    <a:pt x="534" y="61"/>
                  </a:lnTo>
                  <a:lnTo>
                    <a:pt x="531" y="62"/>
                  </a:lnTo>
                  <a:lnTo>
                    <a:pt x="526" y="64"/>
                  </a:lnTo>
                  <a:lnTo>
                    <a:pt x="517" y="70"/>
                  </a:lnTo>
                  <a:lnTo>
                    <a:pt x="517" y="70"/>
                  </a:lnTo>
                  <a:lnTo>
                    <a:pt x="511" y="74"/>
                  </a:lnTo>
                  <a:lnTo>
                    <a:pt x="503" y="76"/>
                  </a:lnTo>
                  <a:lnTo>
                    <a:pt x="495" y="77"/>
                  </a:lnTo>
                  <a:lnTo>
                    <a:pt x="484" y="77"/>
                  </a:lnTo>
                  <a:lnTo>
                    <a:pt x="484" y="77"/>
                  </a:lnTo>
                  <a:lnTo>
                    <a:pt x="475" y="77"/>
                  </a:lnTo>
                  <a:lnTo>
                    <a:pt x="470" y="76"/>
                  </a:lnTo>
                  <a:lnTo>
                    <a:pt x="467" y="74"/>
                  </a:lnTo>
                  <a:lnTo>
                    <a:pt x="467" y="73"/>
                  </a:lnTo>
                  <a:lnTo>
                    <a:pt x="467" y="72"/>
                  </a:lnTo>
                  <a:lnTo>
                    <a:pt x="467" y="72"/>
                  </a:lnTo>
                  <a:lnTo>
                    <a:pt x="470" y="65"/>
                  </a:lnTo>
                  <a:lnTo>
                    <a:pt x="473" y="55"/>
                  </a:lnTo>
                  <a:lnTo>
                    <a:pt x="473" y="55"/>
                  </a:lnTo>
                  <a:lnTo>
                    <a:pt x="473" y="47"/>
                  </a:lnTo>
                  <a:lnTo>
                    <a:pt x="473" y="45"/>
                  </a:lnTo>
                  <a:lnTo>
                    <a:pt x="471" y="43"/>
                  </a:lnTo>
                  <a:lnTo>
                    <a:pt x="465" y="38"/>
                  </a:lnTo>
                  <a:lnTo>
                    <a:pt x="454" y="32"/>
                  </a:lnTo>
                  <a:lnTo>
                    <a:pt x="454" y="32"/>
                  </a:lnTo>
                  <a:lnTo>
                    <a:pt x="447" y="29"/>
                  </a:lnTo>
                  <a:lnTo>
                    <a:pt x="438" y="25"/>
                  </a:lnTo>
                  <a:lnTo>
                    <a:pt x="428" y="24"/>
                  </a:lnTo>
                  <a:lnTo>
                    <a:pt x="417" y="23"/>
                  </a:lnTo>
                  <a:lnTo>
                    <a:pt x="407" y="22"/>
                  </a:lnTo>
                  <a:lnTo>
                    <a:pt x="396" y="23"/>
                  </a:lnTo>
                  <a:lnTo>
                    <a:pt x="385" y="24"/>
                  </a:lnTo>
                  <a:lnTo>
                    <a:pt x="375" y="26"/>
                  </a:lnTo>
                  <a:lnTo>
                    <a:pt x="375" y="26"/>
                  </a:lnTo>
                  <a:lnTo>
                    <a:pt x="353" y="29"/>
                  </a:lnTo>
                  <a:lnTo>
                    <a:pt x="317" y="32"/>
                  </a:lnTo>
                  <a:lnTo>
                    <a:pt x="317" y="32"/>
                  </a:lnTo>
                  <a:lnTo>
                    <a:pt x="295" y="33"/>
                  </a:lnTo>
                  <a:lnTo>
                    <a:pt x="281" y="35"/>
                  </a:lnTo>
                  <a:lnTo>
                    <a:pt x="271" y="38"/>
                  </a:lnTo>
                  <a:lnTo>
                    <a:pt x="269" y="40"/>
                  </a:lnTo>
                  <a:lnTo>
                    <a:pt x="268" y="41"/>
                  </a:lnTo>
                  <a:lnTo>
                    <a:pt x="268" y="41"/>
                  </a:lnTo>
                  <a:lnTo>
                    <a:pt x="265" y="43"/>
                  </a:lnTo>
                  <a:lnTo>
                    <a:pt x="261" y="45"/>
                  </a:lnTo>
                  <a:lnTo>
                    <a:pt x="256" y="46"/>
                  </a:lnTo>
                  <a:lnTo>
                    <a:pt x="251" y="47"/>
                  </a:lnTo>
                  <a:lnTo>
                    <a:pt x="251" y="47"/>
                  </a:lnTo>
                  <a:lnTo>
                    <a:pt x="243" y="46"/>
                  </a:lnTo>
                  <a:lnTo>
                    <a:pt x="241" y="46"/>
                  </a:lnTo>
                  <a:lnTo>
                    <a:pt x="240" y="44"/>
                  </a:lnTo>
                  <a:lnTo>
                    <a:pt x="239" y="42"/>
                  </a:lnTo>
                  <a:lnTo>
                    <a:pt x="238" y="39"/>
                  </a:lnTo>
                  <a:lnTo>
                    <a:pt x="238" y="29"/>
                  </a:lnTo>
                  <a:lnTo>
                    <a:pt x="238" y="29"/>
                  </a:lnTo>
                  <a:lnTo>
                    <a:pt x="237" y="15"/>
                  </a:lnTo>
                  <a:lnTo>
                    <a:pt x="237" y="10"/>
                  </a:lnTo>
                  <a:lnTo>
                    <a:pt x="236" y="7"/>
                  </a:lnTo>
                  <a:lnTo>
                    <a:pt x="233" y="3"/>
                  </a:lnTo>
                  <a:lnTo>
                    <a:pt x="230" y="1"/>
                  </a:lnTo>
                  <a:lnTo>
                    <a:pt x="226" y="0"/>
                  </a:lnTo>
                  <a:lnTo>
                    <a:pt x="220" y="0"/>
                  </a:lnTo>
                  <a:lnTo>
                    <a:pt x="220" y="0"/>
                  </a:lnTo>
                  <a:close/>
                  <a:moveTo>
                    <a:pt x="586" y="619"/>
                  </a:moveTo>
                  <a:lnTo>
                    <a:pt x="586" y="619"/>
                  </a:lnTo>
                  <a:lnTo>
                    <a:pt x="654" y="620"/>
                  </a:lnTo>
                  <a:lnTo>
                    <a:pt x="677" y="621"/>
                  </a:lnTo>
                  <a:lnTo>
                    <a:pt x="692" y="623"/>
                  </a:lnTo>
                  <a:lnTo>
                    <a:pt x="702" y="625"/>
                  </a:lnTo>
                  <a:lnTo>
                    <a:pt x="705" y="627"/>
                  </a:lnTo>
                  <a:lnTo>
                    <a:pt x="707" y="629"/>
                  </a:lnTo>
                  <a:lnTo>
                    <a:pt x="709" y="631"/>
                  </a:lnTo>
                  <a:lnTo>
                    <a:pt x="710" y="633"/>
                  </a:lnTo>
                  <a:lnTo>
                    <a:pt x="711" y="640"/>
                  </a:lnTo>
                  <a:lnTo>
                    <a:pt x="711" y="640"/>
                  </a:lnTo>
                  <a:lnTo>
                    <a:pt x="709" y="644"/>
                  </a:lnTo>
                  <a:lnTo>
                    <a:pt x="704" y="651"/>
                  </a:lnTo>
                  <a:lnTo>
                    <a:pt x="697" y="657"/>
                  </a:lnTo>
                  <a:lnTo>
                    <a:pt x="690" y="665"/>
                  </a:lnTo>
                  <a:lnTo>
                    <a:pt x="690" y="665"/>
                  </a:lnTo>
                  <a:lnTo>
                    <a:pt x="681" y="673"/>
                  </a:lnTo>
                  <a:lnTo>
                    <a:pt x="675" y="680"/>
                  </a:lnTo>
                  <a:lnTo>
                    <a:pt x="672" y="684"/>
                  </a:lnTo>
                  <a:lnTo>
                    <a:pt x="672" y="686"/>
                  </a:lnTo>
                  <a:lnTo>
                    <a:pt x="673" y="687"/>
                  </a:lnTo>
                  <a:lnTo>
                    <a:pt x="673" y="687"/>
                  </a:lnTo>
                  <a:lnTo>
                    <a:pt x="678" y="691"/>
                  </a:lnTo>
                  <a:lnTo>
                    <a:pt x="686" y="695"/>
                  </a:lnTo>
                  <a:lnTo>
                    <a:pt x="712" y="706"/>
                  </a:lnTo>
                  <a:lnTo>
                    <a:pt x="743" y="717"/>
                  </a:lnTo>
                  <a:lnTo>
                    <a:pt x="769" y="726"/>
                  </a:lnTo>
                  <a:lnTo>
                    <a:pt x="769" y="726"/>
                  </a:lnTo>
                  <a:lnTo>
                    <a:pt x="781" y="730"/>
                  </a:lnTo>
                  <a:lnTo>
                    <a:pt x="785" y="733"/>
                  </a:lnTo>
                  <a:lnTo>
                    <a:pt x="787" y="734"/>
                  </a:lnTo>
                  <a:lnTo>
                    <a:pt x="788" y="736"/>
                  </a:lnTo>
                  <a:lnTo>
                    <a:pt x="789" y="739"/>
                  </a:lnTo>
                  <a:lnTo>
                    <a:pt x="788" y="747"/>
                  </a:lnTo>
                  <a:lnTo>
                    <a:pt x="788" y="747"/>
                  </a:lnTo>
                  <a:lnTo>
                    <a:pt x="785" y="757"/>
                  </a:lnTo>
                  <a:lnTo>
                    <a:pt x="780" y="766"/>
                  </a:lnTo>
                  <a:lnTo>
                    <a:pt x="776" y="770"/>
                  </a:lnTo>
                  <a:lnTo>
                    <a:pt x="774" y="771"/>
                  </a:lnTo>
                  <a:lnTo>
                    <a:pt x="772" y="772"/>
                  </a:lnTo>
                  <a:lnTo>
                    <a:pt x="772" y="772"/>
                  </a:lnTo>
                  <a:lnTo>
                    <a:pt x="764" y="776"/>
                  </a:lnTo>
                  <a:lnTo>
                    <a:pt x="751" y="783"/>
                  </a:lnTo>
                  <a:lnTo>
                    <a:pt x="733" y="796"/>
                  </a:lnTo>
                  <a:lnTo>
                    <a:pt x="707" y="783"/>
                  </a:lnTo>
                  <a:lnTo>
                    <a:pt x="707" y="783"/>
                  </a:lnTo>
                  <a:lnTo>
                    <a:pt x="673" y="767"/>
                  </a:lnTo>
                  <a:lnTo>
                    <a:pt x="673" y="767"/>
                  </a:lnTo>
                  <a:lnTo>
                    <a:pt x="670" y="766"/>
                  </a:lnTo>
                  <a:lnTo>
                    <a:pt x="667" y="765"/>
                  </a:lnTo>
                  <a:lnTo>
                    <a:pt x="663" y="767"/>
                  </a:lnTo>
                  <a:lnTo>
                    <a:pt x="660" y="769"/>
                  </a:lnTo>
                  <a:lnTo>
                    <a:pt x="657" y="774"/>
                  </a:lnTo>
                  <a:lnTo>
                    <a:pt x="653" y="779"/>
                  </a:lnTo>
                  <a:lnTo>
                    <a:pt x="647" y="798"/>
                  </a:lnTo>
                  <a:lnTo>
                    <a:pt x="647" y="798"/>
                  </a:lnTo>
                  <a:lnTo>
                    <a:pt x="641" y="813"/>
                  </a:lnTo>
                  <a:lnTo>
                    <a:pt x="638" y="819"/>
                  </a:lnTo>
                  <a:lnTo>
                    <a:pt x="633" y="823"/>
                  </a:lnTo>
                  <a:lnTo>
                    <a:pt x="629" y="828"/>
                  </a:lnTo>
                  <a:lnTo>
                    <a:pt x="622" y="831"/>
                  </a:lnTo>
                  <a:lnTo>
                    <a:pt x="601" y="838"/>
                  </a:lnTo>
                  <a:lnTo>
                    <a:pt x="601" y="838"/>
                  </a:lnTo>
                  <a:lnTo>
                    <a:pt x="580" y="844"/>
                  </a:lnTo>
                  <a:lnTo>
                    <a:pt x="569" y="848"/>
                  </a:lnTo>
                  <a:lnTo>
                    <a:pt x="569" y="848"/>
                  </a:lnTo>
                  <a:lnTo>
                    <a:pt x="567" y="846"/>
                  </a:lnTo>
                  <a:lnTo>
                    <a:pt x="565" y="845"/>
                  </a:lnTo>
                  <a:lnTo>
                    <a:pt x="565" y="842"/>
                  </a:lnTo>
                  <a:lnTo>
                    <a:pt x="565" y="839"/>
                  </a:lnTo>
                  <a:lnTo>
                    <a:pt x="569" y="830"/>
                  </a:lnTo>
                  <a:lnTo>
                    <a:pt x="577" y="820"/>
                  </a:lnTo>
                  <a:lnTo>
                    <a:pt x="577" y="820"/>
                  </a:lnTo>
                  <a:lnTo>
                    <a:pt x="591" y="802"/>
                  </a:lnTo>
                  <a:lnTo>
                    <a:pt x="596" y="797"/>
                  </a:lnTo>
                  <a:lnTo>
                    <a:pt x="598" y="793"/>
                  </a:lnTo>
                  <a:lnTo>
                    <a:pt x="598" y="791"/>
                  </a:lnTo>
                  <a:lnTo>
                    <a:pt x="596" y="790"/>
                  </a:lnTo>
                  <a:lnTo>
                    <a:pt x="588" y="790"/>
                  </a:lnTo>
                  <a:lnTo>
                    <a:pt x="588" y="790"/>
                  </a:lnTo>
                  <a:lnTo>
                    <a:pt x="581" y="791"/>
                  </a:lnTo>
                  <a:lnTo>
                    <a:pt x="574" y="793"/>
                  </a:lnTo>
                  <a:lnTo>
                    <a:pt x="567" y="797"/>
                  </a:lnTo>
                  <a:lnTo>
                    <a:pt x="560" y="801"/>
                  </a:lnTo>
                  <a:lnTo>
                    <a:pt x="560" y="801"/>
                  </a:lnTo>
                  <a:lnTo>
                    <a:pt x="553" y="808"/>
                  </a:lnTo>
                  <a:lnTo>
                    <a:pt x="545" y="812"/>
                  </a:lnTo>
                  <a:lnTo>
                    <a:pt x="538" y="816"/>
                  </a:lnTo>
                  <a:lnTo>
                    <a:pt x="531" y="818"/>
                  </a:lnTo>
                  <a:lnTo>
                    <a:pt x="524" y="818"/>
                  </a:lnTo>
                  <a:lnTo>
                    <a:pt x="517" y="817"/>
                  </a:lnTo>
                  <a:lnTo>
                    <a:pt x="510" y="814"/>
                  </a:lnTo>
                  <a:lnTo>
                    <a:pt x="503" y="811"/>
                  </a:lnTo>
                  <a:lnTo>
                    <a:pt x="503" y="811"/>
                  </a:lnTo>
                  <a:lnTo>
                    <a:pt x="495" y="806"/>
                  </a:lnTo>
                  <a:lnTo>
                    <a:pt x="489" y="801"/>
                  </a:lnTo>
                  <a:lnTo>
                    <a:pt x="484" y="795"/>
                  </a:lnTo>
                  <a:lnTo>
                    <a:pt x="481" y="790"/>
                  </a:lnTo>
                  <a:lnTo>
                    <a:pt x="481" y="790"/>
                  </a:lnTo>
                  <a:lnTo>
                    <a:pt x="479" y="787"/>
                  </a:lnTo>
                  <a:lnTo>
                    <a:pt x="479" y="783"/>
                  </a:lnTo>
                  <a:lnTo>
                    <a:pt x="479" y="780"/>
                  </a:lnTo>
                  <a:lnTo>
                    <a:pt x="481" y="776"/>
                  </a:lnTo>
                  <a:lnTo>
                    <a:pt x="490" y="766"/>
                  </a:lnTo>
                  <a:lnTo>
                    <a:pt x="506" y="749"/>
                  </a:lnTo>
                  <a:lnTo>
                    <a:pt x="506" y="749"/>
                  </a:lnTo>
                  <a:lnTo>
                    <a:pt x="521" y="737"/>
                  </a:lnTo>
                  <a:lnTo>
                    <a:pt x="535" y="725"/>
                  </a:lnTo>
                  <a:lnTo>
                    <a:pt x="547" y="716"/>
                  </a:lnTo>
                  <a:lnTo>
                    <a:pt x="557" y="711"/>
                  </a:lnTo>
                  <a:lnTo>
                    <a:pt x="557" y="711"/>
                  </a:lnTo>
                  <a:lnTo>
                    <a:pt x="565" y="706"/>
                  </a:lnTo>
                  <a:lnTo>
                    <a:pt x="572" y="702"/>
                  </a:lnTo>
                  <a:lnTo>
                    <a:pt x="577" y="696"/>
                  </a:lnTo>
                  <a:lnTo>
                    <a:pt x="579" y="693"/>
                  </a:lnTo>
                  <a:lnTo>
                    <a:pt x="579" y="693"/>
                  </a:lnTo>
                  <a:lnTo>
                    <a:pt x="579" y="687"/>
                  </a:lnTo>
                  <a:lnTo>
                    <a:pt x="578" y="683"/>
                  </a:lnTo>
                  <a:lnTo>
                    <a:pt x="575" y="678"/>
                  </a:lnTo>
                  <a:lnTo>
                    <a:pt x="570" y="674"/>
                  </a:lnTo>
                  <a:lnTo>
                    <a:pt x="565" y="671"/>
                  </a:lnTo>
                  <a:lnTo>
                    <a:pt x="559" y="669"/>
                  </a:lnTo>
                  <a:lnTo>
                    <a:pt x="552" y="666"/>
                  </a:lnTo>
                  <a:lnTo>
                    <a:pt x="545" y="665"/>
                  </a:lnTo>
                  <a:lnTo>
                    <a:pt x="545" y="665"/>
                  </a:lnTo>
                  <a:lnTo>
                    <a:pt x="535" y="665"/>
                  </a:lnTo>
                  <a:lnTo>
                    <a:pt x="524" y="663"/>
                  </a:lnTo>
                  <a:lnTo>
                    <a:pt x="511" y="660"/>
                  </a:lnTo>
                  <a:lnTo>
                    <a:pt x="499" y="655"/>
                  </a:lnTo>
                  <a:lnTo>
                    <a:pt x="499" y="655"/>
                  </a:lnTo>
                  <a:lnTo>
                    <a:pt x="484" y="651"/>
                  </a:lnTo>
                  <a:lnTo>
                    <a:pt x="475" y="646"/>
                  </a:lnTo>
                  <a:lnTo>
                    <a:pt x="473" y="644"/>
                  </a:lnTo>
                  <a:lnTo>
                    <a:pt x="471" y="641"/>
                  </a:lnTo>
                  <a:lnTo>
                    <a:pt x="470" y="639"/>
                  </a:lnTo>
                  <a:lnTo>
                    <a:pt x="469" y="635"/>
                  </a:lnTo>
                  <a:lnTo>
                    <a:pt x="469" y="635"/>
                  </a:lnTo>
                  <a:lnTo>
                    <a:pt x="469" y="631"/>
                  </a:lnTo>
                  <a:lnTo>
                    <a:pt x="469" y="627"/>
                  </a:lnTo>
                  <a:lnTo>
                    <a:pt x="470" y="624"/>
                  </a:lnTo>
                  <a:lnTo>
                    <a:pt x="472" y="622"/>
                  </a:lnTo>
                  <a:lnTo>
                    <a:pt x="472" y="622"/>
                  </a:lnTo>
                  <a:lnTo>
                    <a:pt x="482" y="621"/>
                  </a:lnTo>
                  <a:lnTo>
                    <a:pt x="507" y="620"/>
                  </a:lnTo>
                  <a:lnTo>
                    <a:pt x="586" y="619"/>
                  </a:lnTo>
                  <a:lnTo>
                    <a:pt x="586" y="619"/>
                  </a:lnTo>
                  <a:close/>
                  <a:moveTo>
                    <a:pt x="736" y="1188"/>
                  </a:moveTo>
                  <a:lnTo>
                    <a:pt x="736" y="1188"/>
                  </a:lnTo>
                  <a:lnTo>
                    <a:pt x="739" y="1189"/>
                  </a:lnTo>
                  <a:lnTo>
                    <a:pt x="743" y="1193"/>
                  </a:lnTo>
                  <a:lnTo>
                    <a:pt x="755" y="1208"/>
                  </a:lnTo>
                  <a:lnTo>
                    <a:pt x="755" y="1208"/>
                  </a:lnTo>
                  <a:lnTo>
                    <a:pt x="769" y="1227"/>
                  </a:lnTo>
                  <a:lnTo>
                    <a:pt x="785" y="1242"/>
                  </a:lnTo>
                  <a:lnTo>
                    <a:pt x="785" y="1242"/>
                  </a:lnTo>
                  <a:lnTo>
                    <a:pt x="801" y="1258"/>
                  </a:lnTo>
                  <a:lnTo>
                    <a:pt x="816" y="1273"/>
                  </a:lnTo>
                  <a:lnTo>
                    <a:pt x="828" y="1287"/>
                  </a:lnTo>
                  <a:lnTo>
                    <a:pt x="837" y="1302"/>
                  </a:lnTo>
                  <a:lnTo>
                    <a:pt x="837" y="1302"/>
                  </a:lnTo>
                  <a:lnTo>
                    <a:pt x="843" y="1311"/>
                  </a:lnTo>
                  <a:lnTo>
                    <a:pt x="847" y="1314"/>
                  </a:lnTo>
                  <a:lnTo>
                    <a:pt x="850" y="1316"/>
                  </a:lnTo>
                  <a:lnTo>
                    <a:pt x="860" y="1321"/>
                  </a:lnTo>
                  <a:lnTo>
                    <a:pt x="876" y="1325"/>
                  </a:lnTo>
                  <a:lnTo>
                    <a:pt x="876" y="1325"/>
                  </a:lnTo>
                  <a:lnTo>
                    <a:pt x="893" y="1329"/>
                  </a:lnTo>
                  <a:lnTo>
                    <a:pt x="905" y="1331"/>
                  </a:lnTo>
                  <a:lnTo>
                    <a:pt x="916" y="1329"/>
                  </a:lnTo>
                  <a:lnTo>
                    <a:pt x="932" y="1325"/>
                  </a:lnTo>
                  <a:lnTo>
                    <a:pt x="932" y="1325"/>
                  </a:lnTo>
                  <a:lnTo>
                    <a:pt x="944" y="1322"/>
                  </a:lnTo>
                  <a:lnTo>
                    <a:pt x="953" y="1317"/>
                  </a:lnTo>
                  <a:lnTo>
                    <a:pt x="962" y="1312"/>
                  </a:lnTo>
                  <a:lnTo>
                    <a:pt x="967" y="1306"/>
                  </a:lnTo>
                  <a:lnTo>
                    <a:pt x="967" y="1306"/>
                  </a:lnTo>
                  <a:lnTo>
                    <a:pt x="973" y="1300"/>
                  </a:lnTo>
                  <a:lnTo>
                    <a:pt x="978" y="1295"/>
                  </a:lnTo>
                  <a:lnTo>
                    <a:pt x="984" y="1291"/>
                  </a:lnTo>
                  <a:lnTo>
                    <a:pt x="990" y="1287"/>
                  </a:lnTo>
                  <a:lnTo>
                    <a:pt x="998" y="1284"/>
                  </a:lnTo>
                  <a:lnTo>
                    <a:pt x="1006" y="1282"/>
                  </a:lnTo>
                  <a:lnTo>
                    <a:pt x="1015" y="1281"/>
                  </a:lnTo>
                  <a:lnTo>
                    <a:pt x="1025" y="1280"/>
                  </a:lnTo>
                  <a:lnTo>
                    <a:pt x="1025" y="1280"/>
                  </a:lnTo>
                  <a:lnTo>
                    <a:pt x="1039" y="1280"/>
                  </a:lnTo>
                  <a:lnTo>
                    <a:pt x="1042" y="1280"/>
                  </a:lnTo>
                  <a:lnTo>
                    <a:pt x="1046" y="1280"/>
                  </a:lnTo>
                  <a:lnTo>
                    <a:pt x="1047" y="1282"/>
                  </a:lnTo>
                  <a:lnTo>
                    <a:pt x="1048" y="1284"/>
                  </a:lnTo>
                  <a:lnTo>
                    <a:pt x="1048" y="1291"/>
                  </a:lnTo>
                  <a:lnTo>
                    <a:pt x="1048" y="1291"/>
                  </a:lnTo>
                  <a:lnTo>
                    <a:pt x="1047" y="1297"/>
                  </a:lnTo>
                  <a:lnTo>
                    <a:pt x="1044" y="1304"/>
                  </a:lnTo>
                  <a:lnTo>
                    <a:pt x="1040" y="1311"/>
                  </a:lnTo>
                  <a:lnTo>
                    <a:pt x="1036" y="1317"/>
                  </a:lnTo>
                  <a:lnTo>
                    <a:pt x="1030" y="1323"/>
                  </a:lnTo>
                  <a:lnTo>
                    <a:pt x="1023" y="1327"/>
                  </a:lnTo>
                  <a:lnTo>
                    <a:pt x="1017" y="1331"/>
                  </a:lnTo>
                  <a:lnTo>
                    <a:pt x="1010" y="1334"/>
                  </a:lnTo>
                  <a:lnTo>
                    <a:pt x="1010" y="1334"/>
                  </a:lnTo>
                  <a:lnTo>
                    <a:pt x="1002" y="1337"/>
                  </a:lnTo>
                  <a:lnTo>
                    <a:pt x="992" y="1343"/>
                  </a:lnTo>
                  <a:lnTo>
                    <a:pt x="984" y="1349"/>
                  </a:lnTo>
                  <a:lnTo>
                    <a:pt x="975" y="1357"/>
                  </a:lnTo>
                  <a:lnTo>
                    <a:pt x="975" y="1357"/>
                  </a:lnTo>
                  <a:lnTo>
                    <a:pt x="965" y="1365"/>
                  </a:lnTo>
                  <a:lnTo>
                    <a:pt x="953" y="1374"/>
                  </a:lnTo>
                  <a:lnTo>
                    <a:pt x="939" y="1381"/>
                  </a:lnTo>
                  <a:lnTo>
                    <a:pt x="927" y="1388"/>
                  </a:lnTo>
                  <a:lnTo>
                    <a:pt x="927" y="1388"/>
                  </a:lnTo>
                  <a:lnTo>
                    <a:pt x="882" y="1410"/>
                  </a:lnTo>
                  <a:lnTo>
                    <a:pt x="882" y="1410"/>
                  </a:lnTo>
                  <a:lnTo>
                    <a:pt x="874" y="1413"/>
                  </a:lnTo>
                  <a:lnTo>
                    <a:pt x="867" y="1416"/>
                  </a:lnTo>
                  <a:lnTo>
                    <a:pt x="859" y="1417"/>
                  </a:lnTo>
                  <a:lnTo>
                    <a:pt x="853" y="1417"/>
                  </a:lnTo>
                  <a:lnTo>
                    <a:pt x="853" y="1417"/>
                  </a:lnTo>
                  <a:lnTo>
                    <a:pt x="848" y="1416"/>
                  </a:lnTo>
                  <a:lnTo>
                    <a:pt x="841" y="1418"/>
                  </a:lnTo>
                  <a:lnTo>
                    <a:pt x="836" y="1421"/>
                  </a:lnTo>
                  <a:lnTo>
                    <a:pt x="828" y="1427"/>
                  </a:lnTo>
                  <a:lnTo>
                    <a:pt x="828" y="1427"/>
                  </a:lnTo>
                  <a:lnTo>
                    <a:pt x="821" y="1432"/>
                  </a:lnTo>
                  <a:lnTo>
                    <a:pt x="814" y="1438"/>
                  </a:lnTo>
                  <a:lnTo>
                    <a:pt x="805" y="1442"/>
                  </a:lnTo>
                  <a:lnTo>
                    <a:pt x="797" y="1445"/>
                  </a:lnTo>
                  <a:lnTo>
                    <a:pt x="797" y="1445"/>
                  </a:lnTo>
                  <a:lnTo>
                    <a:pt x="789" y="1449"/>
                  </a:lnTo>
                  <a:lnTo>
                    <a:pt x="781" y="1451"/>
                  </a:lnTo>
                  <a:lnTo>
                    <a:pt x="775" y="1452"/>
                  </a:lnTo>
                  <a:lnTo>
                    <a:pt x="768" y="1452"/>
                  </a:lnTo>
                  <a:lnTo>
                    <a:pt x="768" y="1452"/>
                  </a:lnTo>
                  <a:lnTo>
                    <a:pt x="742" y="1450"/>
                  </a:lnTo>
                  <a:lnTo>
                    <a:pt x="720" y="1447"/>
                  </a:lnTo>
                  <a:lnTo>
                    <a:pt x="702" y="1443"/>
                  </a:lnTo>
                  <a:lnTo>
                    <a:pt x="689" y="1440"/>
                  </a:lnTo>
                  <a:lnTo>
                    <a:pt x="677" y="1434"/>
                  </a:lnTo>
                  <a:lnTo>
                    <a:pt x="665" y="1427"/>
                  </a:lnTo>
                  <a:lnTo>
                    <a:pt x="653" y="1418"/>
                  </a:lnTo>
                  <a:lnTo>
                    <a:pt x="640" y="1406"/>
                  </a:lnTo>
                  <a:lnTo>
                    <a:pt x="640" y="1406"/>
                  </a:lnTo>
                  <a:lnTo>
                    <a:pt x="629" y="1395"/>
                  </a:lnTo>
                  <a:lnTo>
                    <a:pt x="620" y="1386"/>
                  </a:lnTo>
                  <a:lnTo>
                    <a:pt x="616" y="1378"/>
                  </a:lnTo>
                  <a:lnTo>
                    <a:pt x="615" y="1376"/>
                  </a:lnTo>
                  <a:lnTo>
                    <a:pt x="615" y="1373"/>
                  </a:lnTo>
                  <a:lnTo>
                    <a:pt x="615" y="1370"/>
                  </a:lnTo>
                  <a:lnTo>
                    <a:pt x="616" y="1369"/>
                  </a:lnTo>
                  <a:lnTo>
                    <a:pt x="621" y="1366"/>
                  </a:lnTo>
                  <a:lnTo>
                    <a:pt x="630" y="1365"/>
                  </a:lnTo>
                  <a:lnTo>
                    <a:pt x="642" y="1365"/>
                  </a:lnTo>
                  <a:lnTo>
                    <a:pt x="642" y="1365"/>
                  </a:lnTo>
                  <a:lnTo>
                    <a:pt x="652" y="1365"/>
                  </a:lnTo>
                  <a:lnTo>
                    <a:pt x="662" y="1366"/>
                  </a:lnTo>
                  <a:lnTo>
                    <a:pt x="670" y="1367"/>
                  </a:lnTo>
                  <a:lnTo>
                    <a:pt x="675" y="1369"/>
                  </a:lnTo>
                  <a:lnTo>
                    <a:pt x="675" y="1369"/>
                  </a:lnTo>
                  <a:lnTo>
                    <a:pt x="680" y="1370"/>
                  </a:lnTo>
                  <a:lnTo>
                    <a:pt x="683" y="1371"/>
                  </a:lnTo>
                  <a:lnTo>
                    <a:pt x="688" y="1370"/>
                  </a:lnTo>
                  <a:lnTo>
                    <a:pt x="693" y="1369"/>
                  </a:lnTo>
                  <a:lnTo>
                    <a:pt x="697" y="1367"/>
                  </a:lnTo>
                  <a:lnTo>
                    <a:pt x="703" y="1363"/>
                  </a:lnTo>
                  <a:lnTo>
                    <a:pt x="716" y="1352"/>
                  </a:lnTo>
                  <a:lnTo>
                    <a:pt x="716" y="1352"/>
                  </a:lnTo>
                  <a:lnTo>
                    <a:pt x="723" y="1346"/>
                  </a:lnTo>
                  <a:lnTo>
                    <a:pt x="730" y="1343"/>
                  </a:lnTo>
                  <a:lnTo>
                    <a:pt x="737" y="1342"/>
                  </a:lnTo>
                  <a:lnTo>
                    <a:pt x="746" y="1342"/>
                  </a:lnTo>
                  <a:lnTo>
                    <a:pt x="746" y="1342"/>
                  </a:lnTo>
                  <a:lnTo>
                    <a:pt x="754" y="1342"/>
                  </a:lnTo>
                  <a:lnTo>
                    <a:pt x="759" y="1342"/>
                  </a:lnTo>
                  <a:lnTo>
                    <a:pt x="765" y="1340"/>
                  </a:lnTo>
                  <a:lnTo>
                    <a:pt x="769" y="1338"/>
                  </a:lnTo>
                  <a:lnTo>
                    <a:pt x="773" y="1336"/>
                  </a:lnTo>
                  <a:lnTo>
                    <a:pt x="775" y="1332"/>
                  </a:lnTo>
                  <a:lnTo>
                    <a:pt x="776" y="1328"/>
                  </a:lnTo>
                  <a:lnTo>
                    <a:pt x="777" y="1323"/>
                  </a:lnTo>
                  <a:lnTo>
                    <a:pt x="777" y="1323"/>
                  </a:lnTo>
                  <a:lnTo>
                    <a:pt x="776" y="1316"/>
                  </a:lnTo>
                  <a:lnTo>
                    <a:pt x="774" y="1306"/>
                  </a:lnTo>
                  <a:lnTo>
                    <a:pt x="766" y="1282"/>
                  </a:lnTo>
                  <a:lnTo>
                    <a:pt x="755" y="1252"/>
                  </a:lnTo>
                  <a:lnTo>
                    <a:pt x="743" y="1226"/>
                  </a:lnTo>
                  <a:lnTo>
                    <a:pt x="743" y="1226"/>
                  </a:lnTo>
                  <a:lnTo>
                    <a:pt x="736" y="1209"/>
                  </a:lnTo>
                  <a:lnTo>
                    <a:pt x="732" y="1197"/>
                  </a:lnTo>
                  <a:lnTo>
                    <a:pt x="732" y="1193"/>
                  </a:lnTo>
                  <a:lnTo>
                    <a:pt x="733" y="1190"/>
                  </a:lnTo>
                  <a:lnTo>
                    <a:pt x="734" y="1188"/>
                  </a:lnTo>
                  <a:lnTo>
                    <a:pt x="736" y="1188"/>
                  </a:lnTo>
                  <a:lnTo>
                    <a:pt x="736" y="1188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857"/>
            <p:cNvSpPr>
              <a:spLocks/>
            </p:cNvSpPr>
            <p:nvPr/>
          </p:nvSpPr>
          <p:spPr bwMode="auto">
            <a:xfrm>
              <a:off x="6733341" y="6763848"/>
              <a:ext cx="197664" cy="234606"/>
            </a:xfrm>
            <a:custGeom>
              <a:avLst/>
              <a:gdLst>
                <a:gd name="T0" fmla="*/ 143 w 412"/>
                <a:gd name="T1" fmla="*/ 443 h 489"/>
                <a:gd name="T2" fmla="*/ 55 w 412"/>
                <a:gd name="T3" fmla="*/ 418 h 489"/>
                <a:gd name="T4" fmla="*/ 26 w 412"/>
                <a:gd name="T5" fmla="*/ 408 h 489"/>
                <a:gd name="T6" fmla="*/ 35 w 412"/>
                <a:gd name="T7" fmla="*/ 405 h 489"/>
                <a:gd name="T8" fmla="*/ 99 w 412"/>
                <a:gd name="T9" fmla="*/ 404 h 489"/>
                <a:gd name="T10" fmla="*/ 142 w 412"/>
                <a:gd name="T11" fmla="*/ 408 h 489"/>
                <a:gd name="T12" fmla="*/ 168 w 412"/>
                <a:gd name="T13" fmla="*/ 417 h 489"/>
                <a:gd name="T14" fmla="*/ 235 w 412"/>
                <a:gd name="T15" fmla="*/ 439 h 489"/>
                <a:gd name="T16" fmla="*/ 245 w 412"/>
                <a:gd name="T17" fmla="*/ 440 h 489"/>
                <a:gd name="T18" fmla="*/ 221 w 412"/>
                <a:gd name="T19" fmla="*/ 412 h 489"/>
                <a:gd name="T20" fmla="*/ 201 w 412"/>
                <a:gd name="T21" fmla="*/ 396 h 489"/>
                <a:gd name="T22" fmla="*/ 175 w 412"/>
                <a:gd name="T23" fmla="*/ 379 h 489"/>
                <a:gd name="T24" fmla="*/ 151 w 412"/>
                <a:gd name="T25" fmla="*/ 375 h 489"/>
                <a:gd name="T26" fmla="*/ 131 w 412"/>
                <a:gd name="T27" fmla="*/ 371 h 489"/>
                <a:gd name="T28" fmla="*/ 37 w 412"/>
                <a:gd name="T29" fmla="*/ 345 h 489"/>
                <a:gd name="T30" fmla="*/ 21 w 412"/>
                <a:gd name="T31" fmla="*/ 337 h 489"/>
                <a:gd name="T32" fmla="*/ 13 w 412"/>
                <a:gd name="T33" fmla="*/ 325 h 489"/>
                <a:gd name="T34" fmla="*/ 2 w 412"/>
                <a:gd name="T35" fmla="*/ 289 h 489"/>
                <a:gd name="T36" fmla="*/ 1 w 412"/>
                <a:gd name="T37" fmla="*/ 276 h 489"/>
                <a:gd name="T38" fmla="*/ 42 w 412"/>
                <a:gd name="T39" fmla="*/ 261 h 489"/>
                <a:gd name="T40" fmla="*/ 84 w 412"/>
                <a:gd name="T41" fmla="*/ 241 h 489"/>
                <a:gd name="T42" fmla="*/ 55 w 412"/>
                <a:gd name="T43" fmla="*/ 236 h 489"/>
                <a:gd name="T44" fmla="*/ 45 w 412"/>
                <a:gd name="T45" fmla="*/ 232 h 489"/>
                <a:gd name="T46" fmla="*/ 34 w 412"/>
                <a:gd name="T47" fmla="*/ 219 h 489"/>
                <a:gd name="T48" fmla="*/ 32 w 412"/>
                <a:gd name="T49" fmla="*/ 204 h 489"/>
                <a:gd name="T50" fmla="*/ 32 w 412"/>
                <a:gd name="T51" fmla="*/ 199 h 489"/>
                <a:gd name="T52" fmla="*/ 30 w 412"/>
                <a:gd name="T53" fmla="*/ 194 h 489"/>
                <a:gd name="T54" fmla="*/ 15 w 412"/>
                <a:gd name="T55" fmla="*/ 179 h 489"/>
                <a:gd name="T56" fmla="*/ 10 w 412"/>
                <a:gd name="T57" fmla="*/ 160 h 489"/>
                <a:gd name="T58" fmla="*/ 16 w 412"/>
                <a:gd name="T59" fmla="*/ 140 h 489"/>
                <a:gd name="T60" fmla="*/ 29 w 412"/>
                <a:gd name="T61" fmla="*/ 126 h 489"/>
                <a:gd name="T62" fmla="*/ 52 w 412"/>
                <a:gd name="T63" fmla="*/ 93 h 489"/>
                <a:gd name="T64" fmla="*/ 53 w 412"/>
                <a:gd name="T65" fmla="*/ 84 h 489"/>
                <a:gd name="T66" fmla="*/ 59 w 412"/>
                <a:gd name="T67" fmla="*/ 70 h 489"/>
                <a:gd name="T68" fmla="*/ 94 w 412"/>
                <a:gd name="T69" fmla="*/ 44 h 489"/>
                <a:gd name="T70" fmla="*/ 159 w 412"/>
                <a:gd name="T71" fmla="*/ 19 h 489"/>
                <a:gd name="T72" fmla="*/ 221 w 412"/>
                <a:gd name="T73" fmla="*/ 5 h 489"/>
                <a:gd name="T74" fmla="*/ 259 w 412"/>
                <a:gd name="T75" fmla="*/ 0 h 489"/>
                <a:gd name="T76" fmla="*/ 268 w 412"/>
                <a:gd name="T77" fmla="*/ 2 h 489"/>
                <a:gd name="T78" fmla="*/ 273 w 412"/>
                <a:gd name="T79" fmla="*/ 11 h 489"/>
                <a:gd name="T80" fmla="*/ 275 w 412"/>
                <a:gd name="T81" fmla="*/ 32 h 489"/>
                <a:gd name="T82" fmla="*/ 268 w 412"/>
                <a:gd name="T83" fmla="*/ 58 h 489"/>
                <a:gd name="T84" fmla="*/ 259 w 412"/>
                <a:gd name="T85" fmla="*/ 78 h 489"/>
                <a:gd name="T86" fmla="*/ 253 w 412"/>
                <a:gd name="T87" fmla="*/ 99 h 489"/>
                <a:gd name="T88" fmla="*/ 261 w 412"/>
                <a:gd name="T89" fmla="*/ 96 h 489"/>
                <a:gd name="T90" fmla="*/ 324 w 412"/>
                <a:gd name="T91" fmla="*/ 84 h 489"/>
                <a:gd name="T92" fmla="*/ 362 w 412"/>
                <a:gd name="T93" fmla="*/ 109 h 489"/>
                <a:gd name="T94" fmla="*/ 354 w 412"/>
                <a:gd name="T95" fmla="*/ 161 h 489"/>
                <a:gd name="T96" fmla="*/ 387 w 412"/>
                <a:gd name="T97" fmla="*/ 154 h 489"/>
                <a:gd name="T98" fmla="*/ 394 w 412"/>
                <a:gd name="T99" fmla="*/ 147 h 489"/>
                <a:gd name="T100" fmla="*/ 390 w 412"/>
                <a:gd name="T101" fmla="*/ 127 h 489"/>
                <a:gd name="T102" fmla="*/ 385 w 412"/>
                <a:gd name="T103" fmla="*/ 107 h 489"/>
                <a:gd name="T104" fmla="*/ 410 w 412"/>
                <a:gd name="T105" fmla="*/ 94 h 489"/>
                <a:gd name="T106" fmla="*/ 412 w 412"/>
                <a:gd name="T107" fmla="*/ 95 h 489"/>
                <a:gd name="T108" fmla="*/ 366 w 412"/>
                <a:gd name="T109" fmla="*/ 293 h 489"/>
                <a:gd name="T110" fmla="*/ 315 w 412"/>
                <a:gd name="T111" fmla="*/ 489 h 489"/>
                <a:gd name="T112" fmla="*/ 295 w 412"/>
                <a:gd name="T113" fmla="*/ 487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12" h="489">
                  <a:moveTo>
                    <a:pt x="254" y="476"/>
                  </a:moveTo>
                  <a:lnTo>
                    <a:pt x="254" y="476"/>
                  </a:lnTo>
                  <a:lnTo>
                    <a:pt x="143" y="443"/>
                  </a:lnTo>
                  <a:lnTo>
                    <a:pt x="143" y="443"/>
                  </a:lnTo>
                  <a:lnTo>
                    <a:pt x="55" y="418"/>
                  </a:lnTo>
                  <a:lnTo>
                    <a:pt x="55" y="418"/>
                  </a:lnTo>
                  <a:lnTo>
                    <a:pt x="35" y="412"/>
                  </a:lnTo>
                  <a:lnTo>
                    <a:pt x="27" y="409"/>
                  </a:lnTo>
                  <a:lnTo>
                    <a:pt x="26" y="408"/>
                  </a:lnTo>
                  <a:lnTo>
                    <a:pt x="27" y="407"/>
                  </a:lnTo>
                  <a:lnTo>
                    <a:pt x="35" y="405"/>
                  </a:lnTo>
                  <a:lnTo>
                    <a:pt x="35" y="405"/>
                  </a:lnTo>
                  <a:lnTo>
                    <a:pt x="45" y="404"/>
                  </a:lnTo>
                  <a:lnTo>
                    <a:pt x="61" y="404"/>
                  </a:lnTo>
                  <a:lnTo>
                    <a:pt x="99" y="404"/>
                  </a:lnTo>
                  <a:lnTo>
                    <a:pt x="99" y="404"/>
                  </a:lnTo>
                  <a:lnTo>
                    <a:pt x="125" y="405"/>
                  </a:lnTo>
                  <a:lnTo>
                    <a:pt x="142" y="408"/>
                  </a:lnTo>
                  <a:lnTo>
                    <a:pt x="156" y="411"/>
                  </a:lnTo>
                  <a:lnTo>
                    <a:pt x="168" y="417"/>
                  </a:lnTo>
                  <a:lnTo>
                    <a:pt x="168" y="417"/>
                  </a:lnTo>
                  <a:lnTo>
                    <a:pt x="188" y="425"/>
                  </a:lnTo>
                  <a:lnTo>
                    <a:pt x="213" y="433"/>
                  </a:lnTo>
                  <a:lnTo>
                    <a:pt x="235" y="439"/>
                  </a:lnTo>
                  <a:lnTo>
                    <a:pt x="242" y="440"/>
                  </a:lnTo>
                  <a:lnTo>
                    <a:pt x="245" y="440"/>
                  </a:lnTo>
                  <a:lnTo>
                    <a:pt x="245" y="440"/>
                  </a:lnTo>
                  <a:lnTo>
                    <a:pt x="244" y="436"/>
                  </a:lnTo>
                  <a:lnTo>
                    <a:pt x="238" y="431"/>
                  </a:lnTo>
                  <a:lnTo>
                    <a:pt x="221" y="412"/>
                  </a:lnTo>
                  <a:lnTo>
                    <a:pt x="221" y="412"/>
                  </a:lnTo>
                  <a:lnTo>
                    <a:pt x="211" y="403"/>
                  </a:lnTo>
                  <a:lnTo>
                    <a:pt x="201" y="396"/>
                  </a:lnTo>
                  <a:lnTo>
                    <a:pt x="192" y="389"/>
                  </a:lnTo>
                  <a:lnTo>
                    <a:pt x="183" y="383"/>
                  </a:lnTo>
                  <a:lnTo>
                    <a:pt x="175" y="379"/>
                  </a:lnTo>
                  <a:lnTo>
                    <a:pt x="167" y="377"/>
                  </a:lnTo>
                  <a:lnTo>
                    <a:pt x="159" y="375"/>
                  </a:lnTo>
                  <a:lnTo>
                    <a:pt x="151" y="375"/>
                  </a:lnTo>
                  <a:lnTo>
                    <a:pt x="151" y="375"/>
                  </a:lnTo>
                  <a:lnTo>
                    <a:pt x="143" y="373"/>
                  </a:lnTo>
                  <a:lnTo>
                    <a:pt x="131" y="371"/>
                  </a:lnTo>
                  <a:lnTo>
                    <a:pt x="99" y="363"/>
                  </a:lnTo>
                  <a:lnTo>
                    <a:pt x="65" y="354"/>
                  </a:lnTo>
                  <a:lnTo>
                    <a:pt x="37" y="345"/>
                  </a:lnTo>
                  <a:lnTo>
                    <a:pt x="37" y="345"/>
                  </a:lnTo>
                  <a:lnTo>
                    <a:pt x="25" y="339"/>
                  </a:lnTo>
                  <a:lnTo>
                    <a:pt x="21" y="337"/>
                  </a:lnTo>
                  <a:lnTo>
                    <a:pt x="17" y="334"/>
                  </a:lnTo>
                  <a:lnTo>
                    <a:pt x="15" y="329"/>
                  </a:lnTo>
                  <a:lnTo>
                    <a:pt x="13" y="325"/>
                  </a:lnTo>
                  <a:lnTo>
                    <a:pt x="8" y="309"/>
                  </a:lnTo>
                  <a:lnTo>
                    <a:pt x="8" y="309"/>
                  </a:lnTo>
                  <a:lnTo>
                    <a:pt x="2" y="289"/>
                  </a:lnTo>
                  <a:lnTo>
                    <a:pt x="0" y="278"/>
                  </a:lnTo>
                  <a:lnTo>
                    <a:pt x="0" y="278"/>
                  </a:lnTo>
                  <a:lnTo>
                    <a:pt x="1" y="276"/>
                  </a:lnTo>
                  <a:lnTo>
                    <a:pt x="4" y="274"/>
                  </a:lnTo>
                  <a:lnTo>
                    <a:pt x="17" y="268"/>
                  </a:lnTo>
                  <a:lnTo>
                    <a:pt x="42" y="261"/>
                  </a:lnTo>
                  <a:lnTo>
                    <a:pt x="79" y="250"/>
                  </a:lnTo>
                  <a:lnTo>
                    <a:pt x="99" y="245"/>
                  </a:lnTo>
                  <a:lnTo>
                    <a:pt x="84" y="241"/>
                  </a:lnTo>
                  <a:lnTo>
                    <a:pt x="84" y="241"/>
                  </a:lnTo>
                  <a:lnTo>
                    <a:pt x="69" y="239"/>
                  </a:lnTo>
                  <a:lnTo>
                    <a:pt x="55" y="236"/>
                  </a:lnTo>
                  <a:lnTo>
                    <a:pt x="55" y="236"/>
                  </a:lnTo>
                  <a:lnTo>
                    <a:pt x="51" y="235"/>
                  </a:lnTo>
                  <a:lnTo>
                    <a:pt x="45" y="232"/>
                  </a:lnTo>
                  <a:lnTo>
                    <a:pt x="41" y="229"/>
                  </a:lnTo>
                  <a:lnTo>
                    <a:pt x="37" y="224"/>
                  </a:lnTo>
                  <a:lnTo>
                    <a:pt x="34" y="219"/>
                  </a:lnTo>
                  <a:lnTo>
                    <a:pt x="32" y="213"/>
                  </a:lnTo>
                  <a:lnTo>
                    <a:pt x="32" y="209"/>
                  </a:lnTo>
                  <a:lnTo>
                    <a:pt x="32" y="204"/>
                  </a:lnTo>
                  <a:lnTo>
                    <a:pt x="32" y="204"/>
                  </a:lnTo>
                  <a:lnTo>
                    <a:pt x="33" y="201"/>
                  </a:lnTo>
                  <a:lnTo>
                    <a:pt x="32" y="199"/>
                  </a:lnTo>
                  <a:lnTo>
                    <a:pt x="31" y="197"/>
                  </a:lnTo>
                  <a:lnTo>
                    <a:pt x="30" y="194"/>
                  </a:lnTo>
                  <a:lnTo>
                    <a:pt x="30" y="194"/>
                  </a:lnTo>
                  <a:lnTo>
                    <a:pt x="23" y="188"/>
                  </a:lnTo>
                  <a:lnTo>
                    <a:pt x="15" y="179"/>
                  </a:lnTo>
                  <a:lnTo>
                    <a:pt x="15" y="179"/>
                  </a:lnTo>
                  <a:lnTo>
                    <a:pt x="13" y="172"/>
                  </a:lnTo>
                  <a:lnTo>
                    <a:pt x="11" y="166"/>
                  </a:lnTo>
                  <a:lnTo>
                    <a:pt x="10" y="160"/>
                  </a:lnTo>
                  <a:lnTo>
                    <a:pt x="11" y="154"/>
                  </a:lnTo>
                  <a:lnTo>
                    <a:pt x="13" y="147"/>
                  </a:lnTo>
                  <a:lnTo>
                    <a:pt x="16" y="140"/>
                  </a:lnTo>
                  <a:lnTo>
                    <a:pt x="22" y="133"/>
                  </a:lnTo>
                  <a:lnTo>
                    <a:pt x="29" y="126"/>
                  </a:lnTo>
                  <a:lnTo>
                    <a:pt x="29" y="126"/>
                  </a:lnTo>
                  <a:lnTo>
                    <a:pt x="40" y="113"/>
                  </a:lnTo>
                  <a:lnTo>
                    <a:pt x="47" y="102"/>
                  </a:lnTo>
                  <a:lnTo>
                    <a:pt x="52" y="93"/>
                  </a:lnTo>
                  <a:lnTo>
                    <a:pt x="53" y="88"/>
                  </a:lnTo>
                  <a:lnTo>
                    <a:pt x="53" y="84"/>
                  </a:lnTo>
                  <a:lnTo>
                    <a:pt x="53" y="84"/>
                  </a:lnTo>
                  <a:lnTo>
                    <a:pt x="54" y="79"/>
                  </a:lnTo>
                  <a:lnTo>
                    <a:pt x="56" y="75"/>
                  </a:lnTo>
                  <a:lnTo>
                    <a:pt x="59" y="70"/>
                  </a:lnTo>
                  <a:lnTo>
                    <a:pt x="64" y="65"/>
                  </a:lnTo>
                  <a:lnTo>
                    <a:pt x="77" y="55"/>
                  </a:lnTo>
                  <a:lnTo>
                    <a:pt x="94" y="44"/>
                  </a:lnTo>
                  <a:lnTo>
                    <a:pt x="114" y="35"/>
                  </a:lnTo>
                  <a:lnTo>
                    <a:pt x="136" y="25"/>
                  </a:lnTo>
                  <a:lnTo>
                    <a:pt x="159" y="19"/>
                  </a:lnTo>
                  <a:lnTo>
                    <a:pt x="183" y="12"/>
                  </a:lnTo>
                  <a:lnTo>
                    <a:pt x="183" y="12"/>
                  </a:lnTo>
                  <a:lnTo>
                    <a:pt x="221" y="5"/>
                  </a:lnTo>
                  <a:lnTo>
                    <a:pt x="247" y="1"/>
                  </a:lnTo>
                  <a:lnTo>
                    <a:pt x="247" y="1"/>
                  </a:lnTo>
                  <a:lnTo>
                    <a:pt x="259" y="0"/>
                  </a:lnTo>
                  <a:lnTo>
                    <a:pt x="263" y="0"/>
                  </a:lnTo>
                  <a:lnTo>
                    <a:pt x="266" y="0"/>
                  </a:lnTo>
                  <a:lnTo>
                    <a:pt x="268" y="2"/>
                  </a:lnTo>
                  <a:lnTo>
                    <a:pt x="269" y="4"/>
                  </a:lnTo>
                  <a:lnTo>
                    <a:pt x="273" y="11"/>
                  </a:lnTo>
                  <a:lnTo>
                    <a:pt x="273" y="11"/>
                  </a:lnTo>
                  <a:lnTo>
                    <a:pt x="274" y="18"/>
                  </a:lnTo>
                  <a:lnTo>
                    <a:pt x="275" y="24"/>
                  </a:lnTo>
                  <a:lnTo>
                    <a:pt x="275" y="32"/>
                  </a:lnTo>
                  <a:lnTo>
                    <a:pt x="274" y="41"/>
                  </a:lnTo>
                  <a:lnTo>
                    <a:pt x="272" y="50"/>
                  </a:lnTo>
                  <a:lnTo>
                    <a:pt x="268" y="58"/>
                  </a:lnTo>
                  <a:lnTo>
                    <a:pt x="265" y="68"/>
                  </a:lnTo>
                  <a:lnTo>
                    <a:pt x="259" y="78"/>
                  </a:lnTo>
                  <a:lnTo>
                    <a:pt x="259" y="78"/>
                  </a:lnTo>
                  <a:lnTo>
                    <a:pt x="254" y="92"/>
                  </a:lnTo>
                  <a:lnTo>
                    <a:pt x="253" y="96"/>
                  </a:lnTo>
                  <a:lnTo>
                    <a:pt x="253" y="99"/>
                  </a:lnTo>
                  <a:lnTo>
                    <a:pt x="253" y="99"/>
                  </a:lnTo>
                  <a:lnTo>
                    <a:pt x="256" y="98"/>
                  </a:lnTo>
                  <a:lnTo>
                    <a:pt x="261" y="96"/>
                  </a:lnTo>
                  <a:lnTo>
                    <a:pt x="276" y="85"/>
                  </a:lnTo>
                  <a:lnTo>
                    <a:pt x="296" y="68"/>
                  </a:lnTo>
                  <a:lnTo>
                    <a:pt x="324" y="84"/>
                  </a:lnTo>
                  <a:lnTo>
                    <a:pt x="324" y="84"/>
                  </a:lnTo>
                  <a:lnTo>
                    <a:pt x="346" y="98"/>
                  </a:lnTo>
                  <a:lnTo>
                    <a:pt x="362" y="109"/>
                  </a:lnTo>
                  <a:lnTo>
                    <a:pt x="372" y="118"/>
                  </a:lnTo>
                  <a:lnTo>
                    <a:pt x="363" y="139"/>
                  </a:lnTo>
                  <a:lnTo>
                    <a:pt x="354" y="161"/>
                  </a:lnTo>
                  <a:lnTo>
                    <a:pt x="372" y="157"/>
                  </a:lnTo>
                  <a:lnTo>
                    <a:pt x="372" y="157"/>
                  </a:lnTo>
                  <a:lnTo>
                    <a:pt x="387" y="154"/>
                  </a:lnTo>
                  <a:lnTo>
                    <a:pt x="394" y="150"/>
                  </a:lnTo>
                  <a:lnTo>
                    <a:pt x="394" y="150"/>
                  </a:lnTo>
                  <a:lnTo>
                    <a:pt x="394" y="147"/>
                  </a:lnTo>
                  <a:lnTo>
                    <a:pt x="394" y="142"/>
                  </a:lnTo>
                  <a:lnTo>
                    <a:pt x="390" y="127"/>
                  </a:lnTo>
                  <a:lnTo>
                    <a:pt x="390" y="127"/>
                  </a:lnTo>
                  <a:lnTo>
                    <a:pt x="385" y="114"/>
                  </a:lnTo>
                  <a:lnTo>
                    <a:pt x="385" y="107"/>
                  </a:lnTo>
                  <a:lnTo>
                    <a:pt x="385" y="107"/>
                  </a:lnTo>
                  <a:lnTo>
                    <a:pt x="396" y="100"/>
                  </a:lnTo>
                  <a:lnTo>
                    <a:pt x="405" y="96"/>
                  </a:lnTo>
                  <a:lnTo>
                    <a:pt x="410" y="94"/>
                  </a:lnTo>
                  <a:lnTo>
                    <a:pt x="411" y="94"/>
                  </a:lnTo>
                  <a:lnTo>
                    <a:pt x="412" y="95"/>
                  </a:lnTo>
                  <a:lnTo>
                    <a:pt x="412" y="95"/>
                  </a:lnTo>
                  <a:lnTo>
                    <a:pt x="409" y="113"/>
                  </a:lnTo>
                  <a:lnTo>
                    <a:pt x="399" y="158"/>
                  </a:lnTo>
                  <a:lnTo>
                    <a:pt x="366" y="293"/>
                  </a:lnTo>
                  <a:lnTo>
                    <a:pt x="331" y="426"/>
                  </a:lnTo>
                  <a:lnTo>
                    <a:pt x="320" y="472"/>
                  </a:lnTo>
                  <a:lnTo>
                    <a:pt x="315" y="489"/>
                  </a:lnTo>
                  <a:lnTo>
                    <a:pt x="315" y="489"/>
                  </a:lnTo>
                  <a:lnTo>
                    <a:pt x="308" y="489"/>
                  </a:lnTo>
                  <a:lnTo>
                    <a:pt x="295" y="487"/>
                  </a:lnTo>
                  <a:lnTo>
                    <a:pt x="254" y="476"/>
                  </a:lnTo>
                  <a:lnTo>
                    <a:pt x="254" y="476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858"/>
            <p:cNvSpPr>
              <a:spLocks/>
            </p:cNvSpPr>
            <p:nvPr/>
          </p:nvSpPr>
          <p:spPr bwMode="auto">
            <a:xfrm>
              <a:off x="6616757" y="6630952"/>
              <a:ext cx="224531" cy="225011"/>
            </a:xfrm>
            <a:custGeom>
              <a:avLst/>
              <a:gdLst>
                <a:gd name="T0" fmla="*/ 57 w 468"/>
                <a:gd name="T1" fmla="*/ 449 h 469"/>
                <a:gd name="T2" fmla="*/ 49 w 468"/>
                <a:gd name="T3" fmla="*/ 400 h 469"/>
                <a:gd name="T4" fmla="*/ 42 w 468"/>
                <a:gd name="T5" fmla="*/ 374 h 469"/>
                <a:gd name="T6" fmla="*/ 24 w 468"/>
                <a:gd name="T7" fmla="*/ 342 h 469"/>
                <a:gd name="T8" fmla="*/ 0 w 468"/>
                <a:gd name="T9" fmla="*/ 296 h 469"/>
                <a:gd name="T10" fmla="*/ 2 w 468"/>
                <a:gd name="T11" fmla="*/ 289 h 469"/>
                <a:gd name="T12" fmla="*/ 26 w 468"/>
                <a:gd name="T13" fmla="*/ 266 h 469"/>
                <a:gd name="T14" fmla="*/ 41 w 468"/>
                <a:gd name="T15" fmla="*/ 249 h 469"/>
                <a:gd name="T16" fmla="*/ 62 w 468"/>
                <a:gd name="T17" fmla="*/ 219 h 469"/>
                <a:gd name="T18" fmla="*/ 94 w 468"/>
                <a:gd name="T19" fmla="*/ 172 h 469"/>
                <a:gd name="T20" fmla="*/ 135 w 468"/>
                <a:gd name="T21" fmla="*/ 120 h 469"/>
                <a:gd name="T22" fmla="*/ 163 w 468"/>
                <a:gd name="T23" fmla="*/ 79 h 469"/>
                <a:gd name="T24" fmla="*/ 168 w 468"/>
                <a:gd name="T25" fmla="*/ 51 h 469"/>
                <a:gd name="T26" fmla="*/ 168 w 468"/>
                <a:gd name="T27" fmla="*/ 19 h 469"/>
                <a:gd name="T28" fmla="*/ 174 w 468"/>
                <a:gd name="T29" fmla="*/ 6 h 469"/>
                <a:gd name="T30" fmla="*/ 186 w 468"/>
                <a:gd name="T31" fmla="*/ 0 h 469"/>
                <a:gd name="T32" fmla="*/ 209 w 468"/>
                <a:gd name="T33" fmla="*/ 3 h 469"/>
                <a:gd name="T34" fmla="*/ 248 w 468"/>
                <a:gd name="T35" fmla="*/ 14 h 469"/>
                <a:gd name="T36" fmla="*/ 290 w 468"/>
                <a:gd name="T37" fmla="*/ 28 h 469"/>
                <a:gd name="T38" fmla="*/ 306 w 468"/>
                <a:gd name="T39" fmla="*/ 35 h 469"/>
                <a:gd name="T40" fmla="*/ 314 w 468"/>
                <a:gd name="T41" fmla="*/ 47 h 469"/>
                <a:gd name="T42" fmla="*/ 332 w 468"/>
                <a:gd name="T43" fmla="*/ 75 h 469"/>
                <a:gd name="T44" fmla="*/ 357 w 468"/>
                <a:gd name="T45" fmla="*/ 99 h 469"/>
                <a:gd name="T46" fmla="*/ 371 w 468"/>
                <a:gd name="T47" fmla="*/ 108 h 469"/>
                <a:gd name="T48" fmla="*/ 392 w 468"/>
                <a:gd name="T49" fmla="*/ 109 h 469"/>
                <a:gd name="T50" fmla="*/ 422 w 468"/>
                <a:gd name="T51" fmla="*/ 113 h 469"/>
                <a:gd name="T52" fmla="*/ 434 w 468"/>
                <a:gd name="T53" fmla="*/ 127 h 469"/>
                <a:gd name="T54" fmla="*/ 453 w 468"/>
                <a:gd name="T55" fmla="*/ 176 h 469"/>
                <a:gd name="T56" fmla="*/ 467 w 468"/>
                <a:gd name="T57" fmla="*/ 224 h 469"/>
                <a:gd name="T58" fmla="*/ 467 w 468"/>
                <a:gd name="T59" fmla="*/ 247 h 469"/>
                <a:gd name="T60" fmla="*/ 459 w 468"/>
                <a:gd name="T61" fmla="*/ 261 h 469"/>
                <a:gd name="T62" fmla="*/ 431 w 468"/>
                <a:gd name="T63" fmla="*/ 275 h 469"/>
                <a:gd name="T64" fmla="*/ 386 w 468"/>
                <a:gd name="T65" fmla="*/ 288 h 469"/>
                <a:gd name="T66" fmla="*/ 343 w 468"/>
                <a:gd name="T67" fmla="*/ 308 h 469"/>
                <a:gd name="T68" fmla="*/ 335 w 468"/>
                <a:gd name="T69" fmla="*/ 314 h 469"/>
                <a:gd name="T70" fmla="*/ 311 w 468"/>
                <a:gd name="T71" fmla="*/ 326 h 469"/>
                <a:gd name="T72" fmla="*/ 284 w 468"/>
                <a:gd name="T73" fmla="*/ 348 h 469"/>
                <a:gd name="T74" fmla="*/ 244 w 468"/>
                <a:gd name="T75" fmla="*/ 379 h 469"/>
                <a:gd name="T76" fmla="*/ 214 w 468"/>
                <a:gd name="T77" fmla="*/ 418 h 469"/>
                <a:gd name="T78" fmla="*/ 200 w 468"/>
                <a:gd name="T79" fmla="*/ 440 h 469"/>
                <a:gd name="T80" fmla="*/ 189 w 468"/>
                <a:gd name="T81" fmla="*/ 453 h 469"/>
                <a:gd name="T82" fmla="*/ 179 w 468"/>
                <a:gd name="T83" fmla="*/ 457 h 469"/>
                <a:gd name="T84" fmla="*/ 141 w 468"/>
                <a:gd name="T85" fmla="*/ 464 h 469"/>
                <a:gd name="T86" fmla="*/ 96 w 468"/>
                <a:gd name="T87" fmla="*/ 469 h 469"/>
                <a:gd name="T88" fmla="*/ 68 w 468"/>
                <a:gd name="T89" fmla="*/ 469 h 469"/>
                <a:gd name="T90" fmla="*/ 59 w 468"/>
                <a:gd name="T91" fmla="*/ 465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68" h="469">
                  <a:moveTo>
                    <a:pt x="59" y="465"/>
                  </a:moveTo>
                  <a:lnTo>
                    <a:pt x="59" y="465"/>
                  </a:lnTo>
                  <a:lnTo>
                    <a:pt x="57" y="449"/>
                  </a:lnTo>
                  <a:lnTo>
                    <a:pt x="53" y="421"/>
                  </a:lnTo>
                  <a:lnTo>
                    <a:pt x="53" y="421"/>
                  </a:lnTo>
                  <a:lnTo>
                    <a:pt x="49" y="400"/>
                  </a:lnTo>
                  <a:lnTo>
                    <a:pt x="48" y="391"/>
                  </a:lnTo>
                  <a:lnTo>
                    <a:pt x="45" y="382"/>
                  </a:lnTo>
                  <a:lnTo>
                    <a:pt x="42" y="374"/>
                  </a:lnTo>
                  <a:lnTo>
                    <a:pt x="37" y="365"/>
                  </a:lnTo>
                  <a:lnTo>
                    <a:pt x="24" y="342"/>
                  </a:lnTo>
                  <a:lnTo>
                    <a:pt x="24" y="342"/>
                  </a:lnTo>
                  <a:lnTo>
                    <a:pt x="6" y="311"/>
                  </a:lnTo>
                  <a:lnTo>
                    <a:pt x="2" y="301"/>
                  </a:lnTo>
                  <a:lnTo>
                    <a:pt x="0" y="296"/>
                  </a:lnTo>
                  <a:lnTo>
                    <a:pt x="0" y="296"/>
                  </a:lnTo>
                  <a:lnTo>
                    <a:pt x="1" y="293"/>
                  </a:lnTo>
                  <a:lnTo>
                    <a:pt x="2" y="289"/>
                  </a:lnTo>
                  <a:lnTo>
                    <a:pt x="7" y="281"/>
                  </a:lnTo>
                  <a:lnTo>
                    <a:pt x="16" y="274"/>
                  </a:lnTo>
                  <a:lnTo>
                    <a:pt x="26" y="266"/>
                  </a:lnTo>
                  <a:lnTo>
                    <a:pt x="26" y="266"/>
                  </a:lnTo>
                  <a:lnTo>
                    <a:pt x="32" y="260"/>
                  </a:lnTo>
                  <a:lnTo>
                    <a:pt x="41" y="249"/>
                  </a:lnTo>
                  <a:lnTo>
                    <a:pt x="51" y="236"/>
                  </a:lnTo>
                  <a:lnTo>
                    <a:pt x="62" y="219"/>
                  </a:lnTo>
                  <a:lnTo>
                    <a:pt x="62" y="219"/>
                  </a:lnTo>
                  <a:lnTo>
                    <a:pt x="82" y="190"/>
                  </a:lnTo>
                  <a:lnTo>
                    <a:pt x="94" y="172"/>
                  </a:lnTo>
                  <a:lnTo>
                    <a:pt x="94" y="172"/>
                  </a:lnTo>
                  <a:lnTo>
                    <a:pt x="109" y="153"/>
                  </a:lnTo>
                  <a:lnTo>
                    <a:pt x="135" y="120"/>
                  </a:lnTo>
                  <a:lnTo>
                    <a:pt x="135" y="120"/>
                  </a:lnTo>
                  <a:lnTo>
                    <a:pt x="153" y="95"/>
                  </a:lnTo>
                  <a:lnTo>
                    <a:pt x="159" y="86"/>
                  </a:lnTo>
                  <a:lnTo>
                    <a:pt x="163" y="79"/>
                  </a:lnTo>
                  <a:lnTo>
                    <a:pt x="165" y="72"/>
                  </a:lnTo>
                  <a:lnTo>
                    <a:pt x="167" y="66"/>
                  </a:lnTo>
                  <a:lnTo>
                    <a:pt x="168" y="51"/>
                  </a:lnTo>
                  <a:lnTo>
                    <a:pt x="168" y="51"/>
                  </a:lnTo>
                  <a:lnTo>
                    <a:pt x="168" y="19"/>
                  </a:lnTo>
                  <a:lnTo>
                    <a:pt x="168" y="19"/>
                  </a:lnTo>
                  <a:lnTo>
                    <a:pt x="168" y="17"/>
                  </a:lnTo>
                  <a:lnTo>
                    <a:pt x="169" y="13"/>
                  </a:lnTo>
                  <a:lnTo>
                    <a:pt x="174" y="6"/>
                  </a:lnTo>
                  <a:lnTo>
                    <a:pt x="181" y="1"/>
                  </a:lnTo>
                  <a:lnTo>
                    <a:pt x="184" y="0"/>
                  </a:lnTo>
                  <a:lnTo>
                    <a:pt x="186" y="0"/>
                  </a:lnTo>
                  <a:lnTo>
                    <a:pt x="186" y="0"/>
                  </a:lnTo>
                  <a:lnTo>
                    <a:pt x="209" y="3"/>
                  </a:lnTo>
                  <a:lnTo>
                    <a:pt x="209" y="3"/>
                  </a:lnTo>
                  <a:lnTo>
                    <a:pt x="216" y="4"/>
                  </a:lnTo>
                  <a:lnTo>
                    <a:pt x="226" y="7"/>
                  </a:lnTo>
                  <a:lnTo>
                    <a:pt x="248" y="14"/>
                  </a:lnTo>
                  <a:lnTo>
                    <a:pt x="248" y="14"/>
                  </a:lnTo>
                  <a:lnTo>
                    <a:pt x="270" y="22"/>
                  </a:lnTo>
                  <a:lnTo>
                    <a:pt x="290" y="28"/>
                  </a:lnTo>
                  <a:lnTo>
                    <a:pt x="290" y="28"/>
                  </a:lnTo>
                  <a:lnTo>
                    <a:pt x="299" y="30"/>
                  </a:lnTo>
                  <a:lnTo>
                    <a:pt x="306" y="35"/>
                  </a:lnTo>
                  <a:lnTo>
                    <a:pt x="310" y="39"/>
                  </a:lnTo>
                  <a:lnTo>
                    <a:pt x="314" y="47"/>
                  </a:lnTo>
                  <a:lnTo>
                    <a:pt x="314" y="47"/>
                  </a:lnTo>
                  <a:lnTo>
                    <a:pt x="317" y="55"/>
                  </a:lnTo>
                  <a:lnTo>
                    <a:pt x="323" y="64"/>
                  </a:lnTo>
                  <a:lnTo>
                    <a:pt x="332" y="75"/>
                  </a:lnTo>
                  <a:lnTo>
                    <a:pt x="342" y="86"/>
                  </a:lnTo>
                  <a:lnTo>
                    <a:pt x="342" y="86"/>
                  </a:lnTo>
                  <a:lnTo>
                    <a:pt x="357" y="99"/>
                  </a:lnTo>
                  <a:lnTo>
                    <a:pt x="361" y="103"/>
                  </a:lnTo>
                  <a:lnTo>
                    <a:pt x="365" y="107"/>
                  </a:lnTo>
                  <a:lnTo>
                    <a:pt x="371" y="108"/>
                  </a:lnTo>
                  <a:lnTo>
                    <a:pt x="377" y="109"/>
                  </a:lnTo>
                  <a:lnTo>
                    <a:pt x="392" y="109"/>
                  </a:lnTo>
                  <a:lnTo>
                    <a:pt x="392" y="109"/>
                  </a:lnTo>
                  <a:lnTo>
                    <a:pt x="404" y="109"/>
                  </a:lnTo>
                  <a:lnTo>
                    <a:pt x="413" y="110"/>
                  </a:lnTo>
                  <a:lnTo>
                    <a:pt x="422" y="113"/>
                  </a:lnTo>
                  <a:lnTo>
                    <a:pt x="425" y="116"/>
                  </a:lnTo>
                  <a:lnTo>
                    <a:pt x="428" y="119"/>
                  </a:lnTo>
                  <a:lnTo>
                    <a:pt x="434" y="127"/>
                  </a:lnTo>
                  <a:lnTo>
                    <a:pt x="439" y="139"/>
                  </a:lnTo>
                  <a:lnTo>
                    <a:pt x="446" y="155"/>
                  </a:lnTo>
                  <a:lnTo>
                    <a:pt x="453" y="176"/>
                  </a:lnTo>
                  <a:lnTo>
                    <a:pt x="453" y="176"/>
                  </a:lnTo>
                  <a:lnTo>
                    <a:pt x="462" y="203"/>
                  </a:lnTo>
                  <a:lnTo>
                    <a:pt x="467" y="224"/>
                  </a:lnTo>
                  <a:lnTo>
                    <a:pt x="468" y="233"/>
                  </a:lnTo>
                  <a:lnTo>
                    <a:pt x="468" y="240"/>
                  </a:lnTo>
                  <a:lnTo>
                    <a:pt x="467" y="247"/>
                  </a:lnTo>
                  <a:lnTo>
                    <a:pt x="466" y="253"/>
                  </a:lnTo>
                  <a:lnTo>
                    <a:pt x="463" y="258"/>
                  </a:lnTo>
                  <a:lnTo>
                    <a:pt x="459" y="261"/>
                  </a:lnTo>
                  <a:lnTo>
                    <a:pt x="454" y="266"/>
                  </a:lnTo>
                  <a:lnTo>
                    <a:pt x="447" y="269"/>
                  </a:lnTo>
                  <a:lnTo>
                    <a:pt x="431" y="275"/>
                  </a:lnTo>
                  <a:lnTo>
                    <a:pt x="409" y="281"/>
                  </a:lnTo>
                  <a:lnTo>
                    <a:pt x="409" y="281"/>
                  </a:lnTo>
                  <a:lnTo>
                    <a:pt x="386" y="288"/>
                  </a:lnTo>
                  <a:lnTo>
                    <a:pt x="365" y="296"/>
                  </a:lnTo>
                  <a:lnTo>
                    <a:pt x="350" y="303"/>
                  </a:lnTo>
                  <a:lnTo>
                    <a:pt x="343" y="308"/>
                  </a:lnTo>
                  <a:lnTo>
                    <a:pt x="340" y="311"/>
                  </a:lnTo>
                  <a:lnTo>
                    <a:pt x="340" y="311"/>
                  </a:lnTo>
                  <a:lnTo>
                    <a:pt x="335" y="314"/>
                  </a:lnTo>
                  <a:lnTo>
                    <a:pt x="325" y="319"/>
                  </a:lnTo>
                  <a:lnTo>
                    <a:pt x="325" y="319"/>
                  </a:lnTo>
                  <a:lnTo>
                    <a:pt x="311" y="326"/>
                  </a:lnTo>
                  <a:lnTo>
                    <a:pt x="300" y="334"/>
                  </a:lnTo>
                  <a:lnTo>
                    <a:pt x="300" y="334"/>
                  </a:lnTo>
                  <a:lnTo>
                    <a:pt x="284" y="348"/>
                  </a:lnTo>
                  <a:lnTo>
                    <a:pt x="259" y="366"/>
                  </a:lnTo>
                  <a:lnTo>
                    <a:pt x="259" y="366"/>
                  </a:lnTo>
                  <a:lnTo>
                    <a:pt x="244" y="379"/>
                  </a:lnTo>
                  <a:lnTo>
                    <a:pt x="233" y="390"/>
                  </a:lnTo>
                  <a:lnTo>
                    <a:pt x="223" y="403"/>
                  </a:lnTo>
                  <a:lnTo>
                    <a:pt x="214" y="418"/>
                  </a:lnTo>
                  <a:lnTo>
                    <a:pt x="214" y="418"/>
                  </a:lnTo>
                  <a:lnTo>
                    <a:pt x="206" y="431"/>
                  </a:lnTo>
                  <a:lnTo>
                    <a:pt x="200" y="440"/>
                  </a:lnTo>
                  <a:lnTo>
                    <a:pt x="193" y="449"/>
                  </a:lnTo>
                  <a:lnTo>
                    <a:pt x="189" y="453"/>
                  </a:lnTo>
                  <a:lnTo>
                    <a:pt x="189" y="453"/>
                  </a:lnTo>
                  <a:lnTo>
                    <a:pt x="181" y="456"/>
                  </a:lnTo>
                  <a:lnTo>
                    <a:pt x="179" y="457"/>
                  </a:lnTo>
                  <a:lnTo>
                    <a:pt x="179" y="457"/>
                  </a:lnTo>
                  <a:lnTo>
                    <a:pt x="178" y="457"/>
                  </a:lnTo>
                  <a:lnTo>
                    <a:pt x="172" y="457"/>
                  </a:lnTo>
                  <a:lnTo>
                    <a:pt x="141" y="464"/>
                  </a:lnTo>
                  <a:lnTo>
                    <a:pt x="141" y="464"/>
                  </a:lnTo>
                  <a:lnTo>
                    <a:pt x="123" y="466"/>
                  </a:lnTo>
                  <a:lnTo>
                    <a:pt x="96" y="469"/>
                  </a:lnTo>
                  <a:lnTo>
                    <a:pt x="96" y="469"/>
                  </a:lnTo>
                  <a:lnTo>
                    <a:pt x="79" y="469"/>
                  </a:lnTo>
                  <a:lnTo>
                    <a:pt x="68" y="469"/>
                  </a:lnTo>
                  <a:lnTo>
                    <a:pt x="62" y="468"/>
                  </a:lnTo>
                  <a:lnTo>
                    <a:pt x="61" y="467"/>
                  </a:lnTo>
                  <a:lnTo>
                    <a:pt x="59" y="465"/>
                  </a:lnTo>
                  <a:lnTo>
                    <a:pt x="59" y="465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859"/>
            <p:cNvSpPr>
              <a:spLocks/>
            </p:cNvSpPr>
            <p:nvPr/>
          </p:nvSpPr>
          <p:spPr bwMode="auto">
            <a:xfrm>
              <a:off x="6841768" y="6548912"/>
              <a:ext cx="130497" cy="156884"/>
            </a:xfrm>
            <a:custGeom>
              <a:avLst/>
              <a:gdLst>
                <a:gd name="T0" fmla="*/ 95 w 272"/>
                <a:gd name="T1" fmla="*/ 295 h 327"/>
                <a:gd name="T2" fmla="*/ 83 w 272"/>
                <a:gd name="T3" fmla="*/ 274 h 327"/>
                <a:gd name="T4" fmla="*/ 86 w 272"/>
                <a:gd name="T5" fmla="*/ 267 h 327"/>
                <a:gd name="T6" fmla="*/ 102 w 272"/>
                <a:gd name="T7" fmla="*/ 256 h 327"/>
                <a:gd name="T8" fmla="*/ 128 w 272"/>
                <a:gd name="T9" fmla="*/ 247 h 327"/>
                <a:gd name="T10" fmla="*/ 156 w 272"/>
                <a:gd name="T11" fmla="*/ 239 h 327"/>
                <a:gd name="T12" fmla="*/ 170 w 272"/>
                <a:gd name="T13" fmla="*/ 230 h 327"/>
                <a:gd name="T14" fmla="*/ 168 w 272"/>
                <a:gd name="T15" fmla="*/ 226 h 327"/>
                <a:gd name="T16" fmla="*/ 149 w 272"/>
                <a:gd name="T17" fmla="*/ 224 h 327"/>
                <a:gd name="T18" fmla="*/ 127 w 272"/>
                <a:gd name="T19" fmla="*/ 218 h 327"/>
                <a:gd name="T20" fmla="*/ 119 w 272"/>
                <a:gd name="T21" fmla="*/ 207 h 327"/>
                <a:gd name="T22" fmla="*/ 111 w 272"/>
                <a:gd name="T23" fmla="*/ 205 h 327"/>
                <a:gd name="T24" fmla="*/ 102 w 272"/>
                <a:gd name="T25" fmla="*/ 213 h 327"/>
                <a:gd name="T26" fmla="*/ 82 w 272"/>
                <a:gd name="T27" fmla="*/ 218 h 327"/>
                <a:gd name="T28" fmla="*/ 63 w 272"/>
                <a:gd name="T29" fmla="*/ 217 h 327"/>
                <a:gd name="T30" fmla="*/ 52 w 272"/>
                <a:gd name="T31" fmla="*/ 210 h 327"/>
                <a:gd name="T32" fmla="*/ 9 w 272"/>
                <a:gd name="T33" fmla="*/ 162 h 327"/>
                <a:gd name="T34" fmla="*/ 0 w 272"/>
                <a:gd name="T35" fmla="*/ 147 h 327"/>
                <a:gd name="T36" fmla="*/ 3 w 272"/>
                <a:gd name="T37" fmla="*/ 133 h 327"/>
                <a:gd name="T38" fmla="*/ 11 w 272"/>
                <a:gd name="T39" fmla="*/ 122 h 327"/>
                <a:gd name="T40" fmla="*/ 19 w 272"/>
                <a:gd name="T41" fmla="*/ 120 h 327"/>
                <a:gd name="T42" fmla="*/ 26 w 272"/>
                <a:gd name="T43" fmla="*/ 116 h 327"/>
                <a:gd name="T44" fmla="*/ 30 w 272"/>
                <a:gd name="T45" fmla="*/ 99 h 327"/>
                <a:gd name="T46" fmla="*/ 41 w 272"/>
                <a:gd name="T47" fmla="*/ 84 h 327"/>
                <a:gd name="T48" fmla="*/ 51 w 272"/>
                <a:gd name="T49" fmla="*/ 68 h 327"/>
                <a:gd name="T50" fmla="*/ 53 w 272"/>
                <a:gd name="T51" fmla="*/ 59 h 327"/>
                <a:gd name="T52" fmla="*/ 66 w 272"/>
                <a:gd name="T53" fmla="*/ 39 h 327"/>
                <a:gd name="T54" fmla="*/ 83 w 272"/>
                <a:gd name="T55" fmla="*/ 24 h 327"/>
                <a:gd name="T56" fmla="*/ 91 w 272"/>
                <a:gd name="T57" fmla="*/ 21 h 327"/>
                <a:gd name="T58" fmla="*/ 102 w 272"/>
                <a:gd name="T59" fmla="*/ 11 h 327"/>
                <a:gd name="T60" fmla="*/ 112 w 272"/>
                <a:gd name="T61" fmla="*/ 3 h 327"/>
                <a:gd name="T62" fmla="*/ 131 w 272"/>
                <a:gd name="T63" fmla="*/ 0 h 327"/>
                <a:gd name="T64" fmla="*/ 157 w 272"/>
                <a:gd name="T65" fmla="*/ 5 h 327"/>
                <a:gd name="T66" fmla="*/ 173 w 272"/>
                <a:gd name="T67" fmla="*/ 19 h 327"/>
                <a:gd name="T68" fmla="*/ 176 w 272"/>
                <a:gd name="T69" fmla="*/ 33 h 327"/>
                <a:gd name="T70" fmla="*/ 184 w 272"/>
                <a:gd name="T71" fmla="*/ 53 h 327"/>
                <a:gd name="T72" fmla="*/ 200 w 272"/>
                <a:gd name="T73" fmla="*/ 66 h 327"/>
                <a:gd name="T74" fmla="*/ 218 w 272"/>
                <a:gd name="T75" fmla="*/ 89 h 327"/>
                <a:gd name="T76" fmla="*/ 226 w 272"/>
                <a:gd name="T77" fmla="*/ 120 h 327"/>
                <a:gd name="T78" fmla="*/ 227 w 272"/>
                <a:gd name="T79" fmla="*/ 143 h 327"/>
                <a:gd name="T80" fmla="*/ 233 w 272"/>
                <a:gd name="T81" fmla="*/ 164 h 327"/>
                <a:gd name="T82" fmla="*/ 248 w 272"/>
                <a:gd name="T83" fmla="*/ 172 h 327"/>
                <a:gd name="T84" fmla="*/ 262 w 272"/>
                <a:gd name="T85" fmla="*/ 173 h 327"/>
                <a:gd name="T86" fmla="*/ 272 w 272"/>
                <a:gd name="T87" fmla="*/ 182 h 327"/>
                <a:gd name="T88" fmla="*/ 263 w 272"/>
                <a:gd name="T89" fmla="*/ 236 h 327"/>
                <a:gd name="T90" fmla="*/ 251 w 272"/>
                <a:gd name="T91" fmla="*/ 279 h 327"/>
                <a:gd name="T92" fmla="*/ 242 w 272"/>
                <a:gd name="T93" fmla="*/ 292 h 327"/>
                <a:gd name="T94" fmla="*/ 230 w 272"/>
                <a:gd name="T95" fmla="*/ 298 h 327"/>
                <a:gd name="T96" fmla="*/ 196 w 272"/>
                <a:gd name="T97" fmla="*/ 320 h 327"/>
                <a:gd name="T98" fmla="*/ 179 w 272"/>
                <a:gd name="T99" fmla="*/ 326 h 327"/>
                <a:gd name="T100" fmla="*/ 124 w 272"/>
                <a:gd name="T101" fmla="*/ 32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72" h="327">
                  <a:moveTo>
                    <a:pt x="103" y="305"/>
                  </a:moveTo>
                  <a:lnTo>
                    <a:pt x="103" y="305"/>
                  </a:lnTo>
                  <a:lnTo>
                    <a:pt x="95" y="295"/>
                  </a:lnTo>
                  <a:lnTo>
                    <a:pt x="89" y="287"/>
                  </a:lnTo>
                  <a:lnTo>
                    <a:pt x="84" y="279"/>
                  </a:lnTo>
                  <a:lnTo>
                    <a:pt x="83" y="274"/>
                  </a:lnTo>
                  <a:lnTo>
                    <a:pt x="83" y="274"/>
                  </a:lnTo>
                  <a:lnTo>
                    <a:pt x="84" y="270"/>
                  </a:lnTo>
                  <a:lnTo>
                    <a:pt x="86" y="267"/>
                  </a:lnTo>
                  <a:lnTo>
                    <a:pt x="90" y="262"/>
                  </a:lnTo>
                  <a:lnTo>
                    <a:pt x="95" y="259"/>
                  </a:lnTo>
                  <a:lnTo>
                    <a:pt x="102" y="256"/>
                  </a:lnTo>
                  <a:lnTo>
                    <a:pt x="110" y="252"/>
                  </a:lnTo>
                  <a:lnTo>
                    <a:pt x="119" y="249"/>
                  </a:lnTo>
                  <a:lnTo>
                    <a:pt x="128" y="247"/>
                  </a:lnTo>
                  <a:lnTo>
                    <a:pt x="128" y="247"/>
                  </a:lnTo>
                  <a:lnTo>
                    <a:pt x="144" y="243"/>
                  </a:lnTo>
                  <a:lnTo>
                    <a:pt x="156" y="239"/>
                  </a:lnTo>
                  <a:lnTo>
                    <a:pt x="164" y="236"/>
                  </a:lnTo>
                  <a:lnTo>
                    <a:pt x="169" y="231"/>
                  </a:lnTo>
                  <a:lnTo>
                    <a:pt x="170" y="230"/>
                  </a:lnTo>
                  <a:lnTo>
                    <a:pt x="170" y="228"/>
                  </a:lnTo>
                  <a:lnTo>
                    <a:pt x="169" y="227"/>
                  </a:lnTo>
                  <a:lnTo>
                    <a:pt x="168" y="226"/>
                  </a:lnTo>
                  <a:lnTo>
                    <a:pt x="162" y="224"/>
                  </a:lnTo>
                  <a:lnTo>
                    <a:pt x="149" y="224"/>
                  </a:lnTo>
                  <a:lnTo>
                    <a:pt x="149" y="224"/>
                  </a:lnTo>
                  <a:lnTo>
                    <a:pt x="141" y="222"/>
                  </a:lnTo>
                  <a:lnTo>
                    <a:pt x="133" y="221"/>
                  </a:lnTo>
                  <a:lnTo>
                    <a:pt x="127" y="218"/>
                  </a:lnTo>
                  <a:lnTo>
                    <a:pt x="123" y="213"/>
                  </a:lnTo>
                  <a:lnTo>
                    <a:pt x="123" y="213"/>
                  </a:lnTo>
                  <a:lnTo>
                    <a:pt x="119" y="207"/>
                  </a:lnTo>
                  <a:lnTo>
                    <a:pt x="114" y="204"/>
                  </a:lnTo>
                  <a:lnTo>
                    <a:pt x="113" y="205"/>
                  </a:lnTo>
                  <a:lnTo>
                    <a:pt x="111" y="205"/>
                  </a:lnTo>
                  <a:lnTo>
                    <a:pt x="106" y="209"/>
                  </a:lnTo>
                  <a:lnTo>
                    <a:pt x="106" y="209"/>
                  </a:lnTo>
                  <a:lnTo>
                    <a:pt x="102" y="213"/>
                  </a:lnTo>
                  <a:lnTo>
                    <a:pt x="95" y="215"/>
                  </a:lnTo>
                  <a:lnTo>
                    <a:pt x="90" y="217"/>
                  </a:lnTo>
                  <a:lnTo>
                    <a:pt x="82" y="218"/>
                  </a:lnTo>
                  <a:lnTo>
                    <a:pt x="75" y="219"/>
                  </a:lnTo>
                  <a:lnTo>
                    <a:pt x="69" y="218"/>
                  </a:lnTo>
                  <a:lnTo>
                    <a:pt x="63" y="217"/>
                  </a:lnTo>
                  <a:lnTo>
                    <a:pt x="58" y="215"/>
                  </a:lnTo>
                  <a:lnTo>
                    <a:pt x="58" y="215"/>
                  </a:lnTo>
                  <a:lnTo>
                    <a:pt x="52" y="210"/>
                  </a:lnTo>
                  <a:lnTo>
                    <a:pt x="43" y="204"/>
                  </a:lnTo>
                  <a:lnTo>
                    <a:pt x="26" y="183"/>
                  </a:lnTo>
                  <a:lnTo>
                    <a:pt x="9" y="162"/>
                  </a:lnTo>
                  <a:lnTo>
                    <a:pt x="4" y="153"/>
                  </a:lnTo>
                  <a:lnTo>
                    <a:pt x="0" y="147"/>
                  </a:lnTo>
                  <a:lnTo>
                    <a:pt x="0" y="147"/>
                  </a:lnTo>
                  <a:lnTo>
                    <a:pt x="0" y="143"/>
                  </a:lnTo>
                  <a:lnTo>
                    <a:pt x="1" y="138"/>
                  </a:lnTo>
                  <a:lnTo>
                    <a:pt x="3" y="133"/>
                  </a:lnTo>
                  <a:lnTo>
                    <a:pt x="5" y="130"/>
                  </a:lnTo>
                  <a:lnTo>
                    <a:pt x="8" y="125"/>
                  </a:lnTo>
                  <a:lnTo>
                    <a:pt x="11" y="122"/>
                  </a:lnTo>
                  <a:lnTo>
                    <a:pt x="16" y="120"/>
                  </a:lnTo>
                  <a:lnTo>
                    <a:pt x="19" y="120"/>
                  </a:lnTo>
                  <a:lnTo>
                    <a:pt x="19" y="120"/>
                  </a:lnTo>
                  <a:lnTo>
                    <a:pt x="24" y="119"/>
                  </a:lnTo>
                  <a:lnTo>
                    <a:pt x="26" y="117"/>
                  </a:lnTo>
                  <a:lnTo>
                    <a:pt x="26" y="116"/>
                  </a:lnTo>
                  <a:lnTo>
                    <a:pt x="26" y="116"/>
                  </a:lnTo>
                  <a:lnTo>
                    <a:pt x="28" y="106"/>
                  </a:lnTo>
                  <a:lnTo>
                    <a:pt x="30" y="99"/>
                  </a:lnTo>
                  <a:lnTo>
                    <a:pt x="35" y="92"/>
                  </a:lnTo>
                  <a:lnTo>
                    <a:pt x="41" y="84"/>
                  </a:lnTo>
                  <a:lnTo>
                    <a:pt x="41" y="84"/>
                  </a:lnTo>
                  <a:lnTo>
                    <a:pt x="46" y="79"/>
                  </a:lnTo>
                  <a:lnTo>
                    <a:pt x="49" y="73"/>
                  </a:lnTo>
                  <a:lnTo>
                    <a:pt x="51" y="68"/>
                  </a:lnTo>
                  <a:lnTo>
                    <a:pt x="52" y="64"/>
                  </a:lnTo>
                  <a:lnTo>
                    <a:pt x="52" y="64"/>
                  </a:lnTo>
                  <a:lnTo>
                    <a:pt x="53" y="59"/>
                  </a:lnTo>
                  <a:lnTo>
                    <a:pt x="57" y="52"/>
                  </a:lnTo>
                  <a:lnTo>
                    <a:pt x="61" y="46"/>
                  </a:lnTo>
                  <a:lnTo>
                    <a:pt x="66" y="39"/>
                  </a:lnTo>
                  <a:lnTo>
                    <a:pt x="72" y="32"/>
                  </a:lnTo>
                  <a:lnTo>
                    <a:pt x="78" y="27"/>
                  </a:lnTo>
                  <a:lnTo>
                    <a:pt x="83" y="24"/>
                  </a:lnTo>
                  <a:lnTo>
                    <a:pt x="88" y="22"/>
                  </a:lnTo>
                  <a:lnTo>
                    <a:pt x="88" y="22"/>
                  </a:lnTo>
                  <a:lnTo>
                    <a:pt x="91" y="21"/>
                  </a:lnTo>
                  <a:lnTo>
                    <a:pt x="95" y="19"/>
                  </a:lnTo>
                  <a:lnTo>
                    <a:pt x="99" y="16"/>
                  </a:lnTo>
                  <a:lnTo>
                    <a:pt x="102" y="11"/>
                  </a:lnTo>
                  <a:lnTo>
                    <a:pt x="102" y="11"/>
                  </a:lnTo>
                  <a:lnTo>
                    <a:pt x="107" y="6"/>
                  </a:lnTo>
                  <a:lnTo>
                    <a:pt x="112" y="3"/>
                  </a:lnTo>
                  <a:lnTo>
                    <a:pt x="120" y="0"/>
                  </a:lnTo>
                  <a:lnTo>
                    <a:pt x="131" y="0"/>
                  </a:lnTo>
                  <a:lnTo>
                    <a:pt x="131" y="0"/>
                  </a:lnTo>
                  <a:lnTo>
                    <a:pt x="141" y="0"/>
                  </a:lnTo>
                  <a:lnTo>
                    <a:pt x="151" y="3"/>
                  </a:lnTo>
                  <a:lnTo>
                    <a:pt x="157" y="5"/>
                  </a:lnTo>
                  <a:lnTo>
                    <a:pt x="164" y="9"/>
                  </a:lnTo>
                  <a:lnTo>
                    <a:pt x="169" y="14"/>
                  </a:lnTo>
                  <a:lnTo>
                    <a:pt x="173" y="19"/>
                  </a:lnTo>
                  <a:lnTo>
                    <a:pt x="175" y="26"/>
                  </a:lnTo>
                  <a:lnTo>
                    <a:pt x="176" y="33"/>
                  </a:lnTo>
                  <a:lnTo>
                    <a:pt x="176" y="33"/>
                  </a:lnTo>
                  <a:lnTo>
                    <a:pt x="176" y="41"/>
                  </a:lnTo>
                  <a:lnTo>
                    <a:pt x="179" y="48"/>
                  </a:lnTo>
                  <a:lnTo>
                    <a:pt x="184" y="53"/>
                  </a:lnTo>
                  <a:lnTo>
                    <a:pt x="193" y="60"/>
                  </a:lnTo>
                  <a:lnTo>
                    <a:pt x="193" y="60"/>
                  </a:lnTo>
                  <a:lnTo>
                    <a:pt x="200" y="66"/>
                  </a:lnTo>
                  <a:lnTo>
                    <a:pt x="207" y="72"/>
                  </a:lnTo>
                  <a:lnTo>
                    <a:pt x="214" y="80"/>
                  </a:lnTo>
                  <a:lnTo>
                    <a:pt x="218" y="89"/>
                  </a:lnTo>
                  <a:lnTo>
                    <a:pt x="221" y="98"/>
                  </a:lnTo>
                  <a:lnTo>
                    <a:pt x="225" y="109"/>
                  </a:lnTo>
                  <a:lnTo>
                    <a:pt x="226" y="120"/>
                  </a:lnTo>
                  <a:lnTo>
                    <a:pt x="227" y="132"/>
                  </a:lnTo>
                  <a:lnTo>
                    <a:pt x="227" y="132"/>
                  </a:lnTo>
                  <a:lnTo>
                    <a:pt x="227" y="143"/>
                  </a:lnTo>
                  <a:lnTo>
                    <a:pt x="228" y="152"/>
                  </a:lnTo>
                  <a:lnTo>
                    <a:pt x="230" y="158"/>
                  </a:lnTo>
                  <a:lnTo>
                    <a:pt x="233" y="164"/>
                  </a:lnTo>
                  <a:lnTo>
                    <a:pt x="237" y="168"/>
                  </a:lnTo>
                  <a:lnTo>
                    <a:pt x="242" y="171"/>
                  </a:lnTo>
                  <a:lnTo>
                    <a:pt x="248" y="172"/>
                  </a:lnTo>
                  <a:lnTo>
                    <a:pt x="256" y="173"/>
                  </a:lnTo>
                  <a:lnTo>
                    <a:pt x="256" y="173"/>
                  </a:lnTo>
                  <a:lnTo>
                    <a:pt x="262" y="173"/>
                  </a:lnTo>
                  <a:lnTo>
                    <a:pt x="268" y="174"/>
                  </a:lnTo>
                  <a:lnTo>
                    <a:pt x="271" y="177"/>
                  </a:lnTo>
                  <a:lnTo>
                    <a:pt x="272" y="182"/>
                  </a:lnTo>
                  <a:lnTo>
                    <a:pt x="272" y="189"/>
                  </a:lnTo>
                  <a:lnTo>
                    <a:pt x="271" y="200"/>
                  </a:lnTo>
                  <a:lnTo>
                    <a:pt x="263" y="236"/>
                  </a:lnTo>
                  <a:lnTo>
                    <a:pt x="263" y="236"/>
                  </a:lnTo>
                  <a:lnTo>
                    <a:pt x="257" y="262"/>
                  </a:lnTo>
                  <a:lnTo>
                    <a:pt x="251" y="279"/>
                  </a:lnTo>
                  <a:lnTo>
                    <a:pt x="247" y="289"/>
                  </a:lnTo>
                  <a:lnTo>
                    <a:pt x="244" y="291"/>
                  </a:lnTo>
                  <a:lnTo>
                    <a:pt x="242" y="292"/>
                  </a:lnTo>
                  <a:lnTo>
                    <a:pt x="242" y="292"/>
                  </a:lnTo>
                  <a:lnTo>
                    <a:pt x="238" y="293"/>
                  </a:lnTo>
                  <a:lnTo>
                    <a:pt x="230" y="298"/>
                  </a:lnTo>
                  <a:lnTo>
                    <a:pt x="210" y="310"/>
                  </a:lnTo>
                  <a:lnTo>
                    <a:pt x="210" y="310"/>
                  </a:lnTo>
                  <a:lnTo>
                    <a:pt x="196" y="320"/>
                  </a:lnTo>
                  <a:lnTo>
                    <a:pt x="190" y="322"/>
                  </a:lnTo>
                  <a:lnTo>
                    <a:pt x="185" y="324"/>
                  </a:lnTo>
                  <a:lnTo>
                    <a:pt x="179" y="326"/>
                  </a:lnTo>
                  <a:lnTo>
                    <a:pt x="173" y="326"/>
                  </a:lnTo>
                  <a:lnTo>
                    <a:pt x="155" y="327"/>
                  </a:lnTo>
                  <a:lnTo>
                    <a:pt x="124" y="327"/>
                  </a:lnTo>
                  <a:lnTo>
                    <a:pt x="103" y="305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1860"/>
            <p:cNvSpPr>
              <a:spLocks/>
            </p:cNvSpPr>
            <p:nvPr/>
          </p:nvSpPr>
          <p:spPr bwMode="auto">
            <a:xfrm>
              <a:off x="6819699" y="6563785"/>
              <a:ext cx="41740" cy="37902"/>
            </a:xfrm>
            <a:custGeom>
              <a:avLst/>
              <a:gdLst>
                <a:gd name="T0" fmla="*/ 13 w 87"/>
                <a:gd name="T1" fmla="*/ 77 h 79"/>
                <a:gd name="T2" fmla="*/ 13 w 87"/>
                <a:gd name="T3" fmla="*/ 77 h 79"/>
                <a:gd name="T4" fmla="*/ 10 w 87"/>
                <a:gd name="T5" fmla="*/ 74 h 79"/>
                <a:gd name="T6" fmla="*/ 7 w 87"/>
                <a:gd name="T7" fmla="*/ 71 h 79"/>
                <a:gd name="T8" fmla="*/ 3 w 87"/>
                <a:gd name="T9" fmla="*/ 64 h 79"/>
                <a:gd name="T10" fmla="*/ 1 w 87"/>
                <a:gd name="T11" fmla="*/ 59 h 79"/>
                <a:gd name="T12" fmla="*/ 1 w 87"/>
                <a:gd name="T13" fmla="*/ 59 h 79"/>
                <a:gd name="T14" fmla="*/ 0 w 87"/>
                <a:gd name="T15" fmla="*/ 51 h 79"/>
                <a:gd name="T16" fmla="*/ 0 w 87"/>
                <a:gd name="T17" fmla="*/ 43 h 79"/>
                <a:gd name="T18" fmla="*/ 1 w 87"/>
                <a:gd name="T19" fmla="*/ 37 h 79"/>
                <a:gd name="T20" fmla="*/ 4 w 87"/>
                <a:gd name="T21" fmla="*/ 31 h 79"/>
                <a:gd name="T22" fmla="*/ 10 w 87"/>
                <a:gd name="T23" fmla="*/ 26 h 79"/>
                <a:gd name="T24" fmla="*/ 18 w 87"/>
                <a:gd name="T25" fmla="*/ 21 h 79"/>
                <a:gd name="T26" fmla="*/ 26 w 87"/>
                <a:gd name="T27" fmla="*/ 16 h 79"/>
                <a:gd name="T28" fmla="*/ 39 w 87"/>
                <a:gd name="T29" fmla="*/ 10 h 79"/>
                <a:gd name="T30" fmla="*/ 39 w 87"/>
                <a:gd name="T31" fmla="*/ 10 h 79"/>
                <a:gd name="T32" fmla="*/ 56 w 87"/>
                <a:gd name="T33" fmla="*/ 4 h 79"/>
                <a:gd name="T34" fmla="*/ 70 w 87"/>
                <a:gd name="T35" fmla="*/ 0 h 79"/>
                <a:gd name="T36" fmla="*/ 74 w 87"/>
                <a:gd name="T37" fmla="*/ 0 h 79"/>
                <a:gd name="T38" fmla="*/ 78 w 87"/>
                <a:gd name="T39" fmla="*/ 1 h 79"/>
                <a:gd name="T40" fmla="*/ 81 w 87"/>
                <a:gd name="T41" fmla="*/ 4 h 79"/>
                <a:gd name="T42" fmla="*/ 84 w 87"/>
                <a:gd name="T43" fmla="*/ 6 h 79"/>
                <a:gd name="T44" fmla="*/ 84 w 87"/>
                <a:gd name="T45" fmla="*/ 6 h 79"/>
                <a:gd name="T46" fmla="*/ 86 w 87"/>
                <a:gd name="T47" fmla="*/ 9 h 79"/>
                <a:gd name="T48" fmla="*/ 87 w 87"/>
                <a:gd name="T49" fmla="*/ 14 h 79"/>
                <a:gd name="T50" fmla="*/ 87 w 87"/>
                <a:gd name="T51" fmla="*/ 18 h 79"/>
                <a:gd name="T52" fmla="*/ 87 w 87"/>
                <a:gd name="T53" fmla="*/ 21 h 79"/>
                <a:gd name="T54" fmla="*/ 85 w 87"/>
                <a:gd name="T55" fmla="*/ 26 h 79"/>
                <a:gd name="T56" fmla="*/ 82 w 87"/>
                <a:gd name="T57" fmla="*/ 30 h 79"/>
                <a:gd name="T58" fmla="*/ 77 w 87"/>
                <a:gd name="T59" fmla="*/ 35 h 79"/>
                <a:gd name="T60" fmla="*/ 73 w 87"/>
                <a:gd name="T61" fmla="*/ 39 h 79"/>
                <a:gd name="T62" fmla="*/ 73 w 87"/>
                <a:gd name="T63" fmla="*/ 39 h 79"/>
                <a:gd name="T64" fmla="*/ 57 w 87"/>
                <a:gd name="T65" fmla="*/ 52 h 79"/>
                <a:gd name="T66" fmla="*/ 41 w 87"/>
                <a:gd name="T67" fmla="*/ 65 h 79"/>
                <a:gd name="T68" fmla="*/ 41 w 87"/>
                <a:gd name="T69" fmla="*/ 65 h 79"/>
                <a:gd name="T70" fmla="*/ 30 w 87"/>
                <a:gd name="T71" fmla="*/ 75 h 79"/>
                <a:gd name="T72" fmla="*/ 25 w 87"/>
                <a:gd name="T73" fmla="*/ 79 h 79"/>
                <a:gd name="T74" fmla="*/ 23 w 87"/>
                <a:gd name="T75" fmla="*/ 79 h 79"/>
                <a:gd name="T76" fmla="*/ 23 w 87"/>
                <a:gd name="T77" fmla="*/ 79 h 79"/>
                <a:gd name="T78" fmla="*/ 13 w 87"/>
                <a:gd name="T79" fmla="*/ 77 h 79"/>
                <a:gd name="T80" fmla="*/ 13 w 87"/>
                <a:gd name="T81" fmla="*/ 7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7" h="79">
                  <a:moveTo>
                    <a:pt x="13" y="77"/>
                  </a:moveTo>
                  <a:lnTo>
                    <a:pt x="13" y="77"/>
                  </a:lnTo>
                  <a:lnTo>
                    <a:pt x="10" y="74"/>
                  </a:lnTo>
                  <a:lnTo>
                    <a:pt x="7" y="71"/>
                  </a:lnTo>
                  <a:lnTo>
                    <a:pt x="3" y="64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0" y="51"/>
                  </a:lnTo>
                  <a:lnTo>
                    <a:pt x="0" y="43"/>
                  </a:lnTo>
                  <a:lnTo>
                    <a:pt x="1" y="37"/>
                  </a:lnTo>
                  <a:lnTo>
                    <a:pt x="4" y="31"/>
                  </a:lnTo>
                  <a:lnTo>
                    <a:pt x="10" y="26"/>
                  </a:lnTo>
                  <a:lnTo>
                    <a:pt x="18" y="21"/>
                  </a:lnTo>
                  <a:lnTo>
                    <a:pt x="26" y="16"/>
                  </a:lnTo>
                  <a:lnTo>
                    <a:pt x="39" y="10"/>
                  </a:lnTo>
                  <a:lnTo>
                    <a:pt x="39" y="10"/>
                  </a:lnTo>
                  <a:lnTo>
                    <a:pt x="56" y="4"/>
                  </a:lnTo>
                  <a:lnTo>
                    <a:pt x="70" y="0"/>
                  </a:lnTo>
                  <a:lnTo>
                    <a:pt x="74" y="0"/>
                  </a:lnTo>
                  <a:lnTo>
                    <a:pt x="78" y="1"/>
                  </a:lnTo>
                  <a:lnTo>
                    <a:pt x="81" y="4"/>
                  </a:lnTo>
                  <a:lnTo>
                    <a:pt x="84" y="6"/>
                  </a:lnTo>
                  <a:lnTo>
                    <a:pt x="84" y="6"/>
                  </a:lnTo>
                  <a:lnTo>
                    <a:pt x="86" y="9"/>
                  </a:lnTo>
                  <a:lnTo>
                    <a:pt x="87" y="14"/>
                  </a:lnTo>
                  <a:lnTo>
                    <a:pt x="87" y="18"/>
                  </a:lnTo>
                  <a:lnTo>
                    <a:pt x="87" y="21"/>
                  </a:lnTo>
                  <a:lnTo>
                    <a:pt x="85" y="26"/>
                  </a:lnTo>
                  <a:lnTo>
                    <a:pt x="82" y="30"/>
                  </a:lnTo>
                  <a:lnTo>
                    <a:pt x="77" y="35"/>
                  </a:lnTo>
                  <a:lnTo>
                    <a:pt x="73" y="39"/>
                  </a:lnTo>
                  <a:lnTo>
                    <a:pt x="73" y="39"/>
                  </a:lnTo>
                  <a:lnTo>
                    <a:pt x="57" y="52"/>
                  </a:lnTo>
                  <a:lnTo>
                    <a:pt x="41" y="65"/>
                  </a:lnTo>
                  <a:lnTo>
                    <a:pt x="41" y="65"/>
                  </a:lnTo>
                  <a:lnTo>
                    <a:pt x="30" y="75"/>
                  </a:lnTo>
                  <a:lnTo>
                    <a:pt x="25" y="79"/>
                  </a:lnTo>
                  <a:lnTo>
                    <a:pt x="23" y="79"/>
                  </a:lnTo>
                  <a:lnTo>
                    <a:pt x="23" y="79"/>
                  </a:lnTo>
                  <a:lnTo>
                    <a:pt x="13" y="77"/>
                  </a:lnTo>
                  <a:lnTo>
                    <a:pt x="13" y="77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1861"/>
            <p:cNvSpPr>
              <a:spLocks/>
            </p:cNvSpPr>
            <p:nvPr/>
          </p:nvSpPr>
          <p:spPr bwMode="auto">
            <a:xfrm>
              <a:off x="6771242" y="6471669"/>
              <a:ext cx="144410" cy="96433"/>
            </a:xfrm>
            <a:custGeom>
              <a:avLst/>
              <a:gdLst>
                <a:gd name="T0" fmla="*/ 71 w 301"/>
                <a:gd name="T1" fmla="*/ 190 h 201"/>
                <a:gd name="T2" fmla="*/ 67 w 301"/>
                <a:gd name="T3" fmla="*/ 177 h 201"/>
                <a:gd name="T4" fmla="*/ 64 w 301"/>
                <a:gd name="T5" fmla="*/ 168 h 201"/>
                <a:gd name="T6" fmla="*/ 42 w 301"/>
                <a:gd name="T7" fmla="*/ 166 h 201"/>
                <a:gd name="T8" fmla="*/ 18 w 301"/>
                <a:gd name="T9" fmla="*/ 162 h 201"/>
                <a:gd name="T10" fmla="*/ 4 w 301"/>
                <a:gd name="T11" fmla="*/ 152 h 201"/>
                <a:gd name="T12" fmla="*/ 0 w 301"/>
                <a:gd name="T13" fmla="*/ 141 h 201"/>
                <a:gd name="T14" fmla="*/ 10 w 301"/>
                <a:gd name="T15" fmla="*/ 117 h 201"/>
                <a:gd name="T16" fmla="*/ 22 w 301"/>
                <a:gd name="T17" fmla="*/ 104 h 201"/>
                <a:gd name="T18" fmla="*/ 40 w 301"/>
                <a:gd name="T19" fmla="*/ 97 h 201"/>
                <a:gd name="T20" fmla="*/ 71 w 301"/>
                <a:gd name="T21" fmla="*/ 85 h 201"/>
                <a:gd name="T22" fmla="*/ 98 w 301"/>
                <a:gd name="T23" fmla="*/ 72 h 201"/>
                <a:gd name="T24" fmla="*/ 106 w 301"/>
                <a:gd name="T25" fmla="*/ 71 h 201"/>
                <a:gd name="T26" fmla="*/ 119 w 301"/>
                <a:gd name="T27" fmla="*/ 63 h 201"/>
                <a:gd name="T28" fmla="*/ 142 w 301"/>
                <a:gd name="T29" fmla="*/ 43 h 201"/>
                <a:gd name="T30" fmla="*/ 185 w 301"/>
                <a:gd name="T31" fmla="*/ 8 h 201"/>
                <a:gd name="T32" fmla="*/ 211 w 301"/>
                <a:gd name="T33" fmla="*/ 2 h 201"/>
                <a:gd name="T34" fmla="*/ 245 w 301"/>
                <a:gd name="T35" fmla="*/ 2 h 201"/>
                <a:gd name="T36" fmla="*/ 267 w 301"/>
                <a:gd name="T37" fmla="*/ 0 h 201"/>
                <a:gd name="T38" fmla="*/ 283 w 301"/>
                <a:gd name="T39" fmla="*/ 4 h 201"/>
                <a:gd name="T40" fmla="*/ 295 w 301"/>
                <a:gd name="T41" fmla="*/ 14 h 201"/>
                <a:gd name="T42" fmla="*/ 300 w 301"/>
                <a:gd name="T43" fmla="*/ 26 h 201"/>
                <a:gd name="T44" fmla="*/ 298 w 301"/>
                <a:gd name="T45" fmla="*/ 51 h 201"/>
                <a:gd name="T46" fmla="*/ 283 w 301"/>
                <a:gd name="T47" fmla="*/ 72 h 201"/>
                <a:gd name="T48" fmla="*/ 272 w 301"/>
                <a:gd name="T49" fmla="*/ 80 h 201"/>
                <a:gd name="T50" fmla="*/ 267 w 301"/>
                <a:gd name="T51" fmla="*/ 103 h 201"/>
                <a:gd name="T52" fmla="*/ 263 w 301"/>
                <a:gd name="T53" fmla="*/ 120 h 201"/>
                <a:gd name="T54" fmla="*/ 256 w 301"/>
                <a:gd name="T55" fmla="*/ 130 h 201"/>
                <a:gd name="T56" fmla="*/ 237 w 301"/>
                <a:gd name="T57" fmla="*/ 141 h 201"/>
                <a:gd name="T58" fmla="*/ 221 w 301"/>
                <a:gd name="T59" fmla="*/ 157 h 201"/>
                <a:gd name="T60" fmla="*/ 216 w 301"/>
                <a:gd name="T61" fmla="*/ 164 h 201"/>
                <a:gd name="T62" fmla="*/ 204 w 301"/>
                <a:gd name="T63" fmla="*/ 168 h 201"/>
                <a:gd name="T64" fmla="*/ 193 w 301"/>
                <a:gd name="T65" fmla="*/ 166 h 201"/>
                <a:gd name="T66" fmla="*/ 187 w 301"/>
                <a:gd name="T67" fmla="*/ 156 h 201"/>
                <a:gd name="T68" fmla="*/ 187 w 301"/>
                <a:gd name="T69" fmla="*/ 135 h 201"/>
                <a:gd name="T70" fmla="*/ 195 w 301"/>
                <a:gd name="T71" fmla="*/ 118 h 201"/>
                <a:gd name="T72" fmla="*/ 203 w 301"/>
                <a:gd name="T73" fmla="*/ 109 h 201"/>
                <a:gd name="T74" fmla="*/ 203 w 301"/>
                <a:gd name="T75" fmla="*/ 106 h 201"/>
                <a:gd name="T76" fmla="*/ 172 w 301"/>
                <a:gd name="T77" fmla="*/ 133 h 201"/>
                <a:gd name="T78" fmla="*/ 129 w 301"/>
                <a:gd name="T79" fmla="*/ 175 h 201"/>
                <a:gd name="T80" fmla="*/ 98 w 301"/>
                <a:gd name="T81" fmla="*/ 199 h 201"/>
                <a:gd name="T82" fmla="*/ 79 w 301"/>
                <a:gd name="T83" fmla="*/ 199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01" h="201">
                  <a:moveTo>
                    <a:pt x="73" y="194"/>
                  </a:moveTo>
                  <a:lnTo>
                    <a:pt x="73" y="194"/>
                  </a:lnTo>
                  <a:lnTo>
                    <a:pt x="71" y="190"/>
                  </a:lnTo>
                  <a:lnTo>
                    <a:pt x="69" y="186"/>
                  </a:lnTo>
                  <a:lnTo>
                    <a:pt x="67" y="181"/>
                  </a:lnTo>
                  <a:lnTo>
                    <a:pt x="67" y="177"/>
                  </a:lnTo>
                  <a:lnTo>
                    <a:pt x="67" y="177"/>
                  </a:lnTo>
                  <a:lnTo>
                    <a:pt x="66" y="170"/>
                  </a:lnTo>
                  <a:lnTo>
                    <a:pt x="64" y="168"/>
                  </a:lnTo>
                  <a:lnTo>
                    <a:pt x="63" y="167"/>
                  </a:lnTo>
                  <a:lnTo>
                    <a:pt x="56" y="166"/>
                  </a:lnTo>
                  <a:lnTo>
                    <a:pt x="42" y="166"/>
                  </a:lnTo>
                  <a:lnTo>
                    <a:pt x="42" y="166"/>
                  </a:lnTo>
                  <a:lnTo>
                    <a:pt x="29" y="165"/>
                  </a:lnTo>
                  <a:lnTo>
                    <a:pt x="18" y="162"/>
                  </a:lnTo>
                  <a:lnTo>
                    <a:pt x="9" y="158"/>
                  </a:lnTo>
                  <a:lnTo>
                    <a:pt x="6" y="155"/>
                  </a:lnTo>
                  <a:lnTo>
                    <a:pt x="4" y="152"/>
                  </a:lnTo>
                  <a:lnTo>
                    <a:pt x="3" y="149"/>
                  </a:lnTo>
                  <a:lnTo>
                    <a:pt x="1" y="145"/>
                  </a:lnTo>
                  <a:lnTo>
                    <a:pt x="0" y="141"/>
                  </a:lnTo>
                  <a:lnTo>
                    <a:pt x="1" y="137"/>
                  </a:lnTo>
                  <a:lnTo>
                    <a:pt x="4" y="127"/>
                  </a:lnTo>
                  <a:lnTo>
                    <a:pt x="10" y="117"/>
                  </a:lnTo>
                  <a:lnTo>
                    <a:pt x="10" y="117"/>
                  </a:lnTo>
                  <a:lnTo>
                    <a:pt x="16" y="109"/>
                  </a:lnTo>
                  <a:lnTo>
                    <a:pt x="22" y="104"/>
                  </a:lnTo>
                  <a:lnTo>
                    <a:pt x="30" y="101"/>
                  </a:lnTo>
                  <a:lnTo>
                    <a:pt x="40" y="97"/>
                  </a:lnTo>
                  <a:lnTo>
                    <a:pt x="40" y="97"/>
                  </a:lnTo>
                  <a:lnTo>
                    <a:pt x="49" y="94"/>
                  </a:lnTo>
                  <a:lnTo>
                    <a:pt x="60" y="89"/>
                  </a:lnTo>
                  <a:lnTo>
                    <a:pt x="71" y="85"/>
                  </a:lnTo>
                  <a:lnTo>
                    <a:pt x="81" y="80"/>
                  </a:lnTo>
                  <a:lnTo>
                    <a:pt x="81" y="80"/>
                  </a:lnTo>
                  <a:lnTo>
                    <a:pt x="98" y="72"/>
                  </a:lnTo>
                  <a:lnTo>
                    <a:pt x="103" y="71"/>
                  </a:lnTo>
                  <a:lnTo>
                    <a:pt x="106" y="71"/>
                  </a:lnTo>
                  <a:lnTo>
                    <a:pt x="106" y="71"/>
                  </a:lnTo>
                  <a:lnTo>
                    <a:pt x="108" y="71"/>
                  </a:lnTo>
                  <a:lnTo>
                    <a:pt x="110" y="68"/>
                  </a:lnTo>
                  <a:lnTo>
                    <a:pt x="119" y="63"/>
                  </a:lnTo>
                  <a:lnTo>
                    <a:pt x="129" y="54"/>
                  </a:lnTo>
                  <a:lnTo>
                    <a:pt x="142" y="43"/>
                  </a:lnTo>
                  <a:lnTo>
                    <a:pt x="142" y="43"/>
                  </a:lnTo>
                  <a:lnTo>
                    <a:pt x="167" y="20"/>
                  </a:lnTo>
                  <a:lnTo>
                    <a:pt x="176" y="13"/>
                  </a:lnTo>
                  <a:lnTo>
                    <a:pt x="185" y="8"/>
                  </a:lnTo>
                  <a:lnTo>
                    <a:pt x="193" y="4"/>
                  </a:lnTo>
                  <a:lnTo>
                    <a:pt x="201" y="3"/>
                  </a:lnTo>
                  <a:lnTo>
                    <a:pt x="211" y="2"/>
                  </a:lnTo>
                  <a:lnTo>
                    <a:pt x="222" y="2"/>
                  </a:lnTo>
                  <a:lnTo>
                    <a:pt x="222" y="2"/>
                  </a:lnTo>
                  <a:lnTo>
                    <a:pt x="245" y="2"/>
                  </a:lnTo>
                  <a:lnTo>
                    <a:pt x="261" y="1"/>
                  </a:lnTo>
                  <a:lnTo>
                    <a:pt x="261" y="1"/>
                  </a:lnTo>
                  <a:lnTo>
                    <a:pt x="267" y="0"/>
                  </a:lnTo>
                  <a:lnTo>
                    <a:pt x="272" y="1"/>
                  </a:lnTo>
                  <a:lnTo>
                    <a:pt x="278" y="2"/>
                  </a:lnTo>
                  <a:lnTo>
                    <a:pt x="283" y="4"/>
                  </a:lnTo>
                  <a:lnTo>
                    <a:pt x="288" y="8"/>
                  </a:lnTo>
                  <a:lnTo>
                    <a:pt x="292" y="10"/>
                  </a:lnTo>
                  <a:lnTo>
                    <a:pt x="295" y="14"/>
                  </a:lnTo>
                  <a:lnTo>
                    <a:pt x="298" y="18"/>
                  </a:lnTo>
                  <a:lnTo>
                    <a:pt x="298" y="18"/>
                  </a:lnTo>
                  <a:lnTo>
                    <a:pt x="300" y="26"/>
                  </a:lnTo>
                  <a:lnTo>
                    <a:pt x="301" y="34"/>
                  </a:lnTo>
                  <a:lnTo>
                    <a:pt x="300" y="43"/>
                  </a:lnTo>
                  <a:lnTo>
                    <a:pt x="298" y="51"/>
                  </a:lnTo>
                  <a:lnTo>
                    <a:pt x="294" y="59"/>
                  </a:lnTo>
                  <a:lnTo>
                    <a:pt x="290" y="65"/>
                  </a:lnTo>
                  <a:lnTo>
                    <a:pt x="283" y="72"/>
                  </a:lnTo>
                  <a:lnTo>
                    <a:pt x="275" y="76"/>
                  </a:lnTo>
                  <a:lnTo>
                    <a:pt x="275" y="76"/>
                  </a:lnTo>
                  <a:lnTo>
                    <a:pt x="272" y="80"/>
                  </a:lnTo>
                  <a:lnTo>
                    <a:pt x="270" y="85"/>
                  </a:lnTo>
                  <a:lnTo>
                    <a:pt x="268" y="93"/>
                  </a:lnTo>
                  <a:lnTo>
                    <a:pt x="267" y="103"/>
                  </a:lnTo>
                  <a:lnTo>
                    <a:pt x="267" y="103"/>
                  </a:lnTo>
                  <a:lnTo>
                    <a:pt x="264" y="116"/>
                  </a:lnTo>
                  <a:lnTo>
                    <a:pt x="263" y="120"/>
                  </a:lnTo>
                  <a:lnTo>
                    <a:pt x="262" y="124"/>
                  </a:lnTo>
                  <a:lnTo>
                    <a:pt x="259" y="127"/>
                  </a:lnTo>
                  <a:lnTo>
                    <a:pt x="256" y="130"/>
                  </a:lnTo>
                  <a:lnTo>
                    <a:pt x="245" y="137"/>
                  </a:lnTo>
                  <a:lnTo>
                    <a:pt x="245" y="137"/>
                  </a:lnTo>
                  <a:lnTo>
                    <a:pt x="237" y="141"/>
                  </a:lnTo>
                  <a:lnTo>
                    <a:pt x="230" y="147"/>
                  </a:lnTo>
                  <a:lnTo>
                    <a:pt x="225" y="152"/>
                  </a:lnTo>
                  <a:lnTo>
                    <a:pt x="221" y="157"/>
                  </a:lnTo>
                  <a:lnTo>
                    <a:pt x="221" y="157"/>
                  </a:lnTo>
                  <a:lnTo>
                    <a:pt x="219" y="160"/>
                  </a:lnTo>
                  <a:lnTo>
                    <a:pt x="216" y="164"/>
                  </a:lnTo>
                  <a:lnTo>
                    <a:pt x="211" y="166"/>
                  </a:lnTo>
                  <a:lnTo>
                    <a:pt x="208" y="168"/>
                  </a:lnTo>
                  <a:lnTo>
                    <a:pt x="204" y="168"/>
                  </a:lnTo>
                  <a:lnTo>
                    <a:pt x="199" y="168"/>
                  </a:lnTo>
                  <a:lnTo>
                    <a:pt x="196" y="167"/>
                  </a:lnTo>
                  <a:lnTo>
                    <a:pt x="193" y="166"/>
                  </a:lnTo>
                  <a:lnTo>
                    <a:pt x="193" y="166"/>
                  </a:lnTo>
                  <a:lnTo>
                    <a:pt x="189" y="161"/>
                  </a:lnTo>
                  <a:lnTo>
                    <a:pt x="187" y="156"/>
                  </a:lnTo>
                  <a:lnTo>
                    <a:pt x="186" y="149"/>
                  </a:lnTo>
                  <a:lnTo>
                    <a:pt x="186" y="143"/>
                  </a:lnTo>
                  <a:lnTo>
                    <a:pt x="187" y="135"/>
                  </a:lnTo>
                  <a:lnTo>
                    <a:pt x="188" y="128"/>
                  </a:lnTo>
                  <a:lnTo>
                    <a:pt x="192" y="123"/>
                  </a:lnTo>
                  <a:lnTo>
                    <a:pt x="195" y="118"/>
                  </a:lnTo>
                  <a:lnTo>
                    <a:pt x="195" y="118"/>
                  </a:lnTo>
                  <a:lnTo>
                    <a:pt x="200" y="112"/>
                  </a:lnTo>
                  <a:lnTo>
                    <a:pt x="203" y="109"/>
                  </a:lnTo>
                  <a:lnTo>
                    <a:pt x="204" y="107"/>
                  </a:lnTo>
                  <a:lnTo>
                    <a:pt x="204" y="107"/>
                  </a:lnTo>
                  <a:lnTo>
                    <a:pt x="203" y="106"/>
                  </a:lnTo>
                  <a:lnTo>
                    <a:pt x="200" y="107"/>
                  </a:lnTo>
                  <a:lnTo>
                    <a:pt x="190" y="115"/>
                  </a:lnTo>
                  <a:lnTo>
                    <a:pt x="172" y="133"/>
                  </a:lnTo>
                  <a:lnTo>
                    <a:pt x="143" y="160"/>
                  </a:lnTo>
                  <a:lnTo>
                    <a:pt x="143" y="160"/>
                  </a:lnTo>
                  <a:lnTo>
                    <a:pt x="129" y="175"/>
                  </a:lnTo>
                  <a:lnTo>
                    <a:pt x="116" y="186"/>
                  </a:lnTo>
                  <a:lnTo>
                    <a:pt x="106" y="193"/>
                  </a:lnTo>
                  <a:lnTo>
                    <a:pt x="98" y="199"/>
                  </a:lnTo>
                  <a:lnTo>
                    <a:pt x="91" y="201"/>
                  </a:lnTo>
                  <a:lnTo>
                    <a:pt x="84" y="201"/>
                  </a:lnTo>
                  <a:lnTo>
                    <a:pt x="79" y="199"/>
                  </a:lnTo>
                  <a:lnTo>
                    <a:pt x="73" y="194"/>
                  </a:lnTo>
                  <a:lnTo>
                    <a:pt x="73" y="194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1862"/>
            <p:cNvSpPr>
              <a:spLocks/>
            </p:cNvSpPr>
            <p:nvPr/>
          </p:nvSpPr>
          <p:spPr bwMode="auto">
            <a:xfrm>
              <a:off x="6937242" y="6445282"/>
              <a:ext cx="74364" cy="64769"/>
            </a:xfrm>
            <a:custGeom>
              <a:avLst/>
              <a:gdLst>
                <a:gd name="T0" fmla="*/ 71 w 155"/>
                <a:gd name="T1" fmla="*/ 128 h 135"/>
                <a:gd name="T2" fmla="*/ 55 w 155"/>
                <a:gd name="T3" fmla="*/ 117 h 135"/>
                <a:gd name="T4" fmla="*/ 44 w 155"/>
                <a:gd name="T5" fmla="*/ 97 h 135"/>
                <a:gd name="T6" fmla="*/ 37 w 155"/>
                <a:gd name="T7" fmla="*/ 78 h 135"/>
                <a:gd name="T8" fmla="*/ 34 w 155"/>
                <a:gd name="T9" fmla="*/ 67 h 135"/>
                <a:gd name="T10" fmla="*/ 31 w 155"/>
                <a:gd name="T11" fmla="*/ 62 h 135"/>
                <a:gd name="T12" fmla="*/ 26 w 155"/>
                <a:gd name="T13" fmla="*/ 56 h 135"/>
                <a:gd name="T14" fmla="*/ 17 w 155"/>
                <a:gd name="T15" fmla="*/ 49 h 135"/>
                <a:gd name="T16" fmla="*/ 5 w 155"/>
                <a:gd name="T17" fmla="*/ 32 h 135"/>
                <a:gd name="T18" fmla="*/ 0 w 155"/>
                <a:gd name="T19" fmla="*/ 14 h 135"/>
                <a:gd name="T20" fmla="*/ 1 w 155"/>
                <a:gd name="T21" fmla="*/ 6 h 135"/>
                <a:gd name="T22" fmla="*/ 6 w 155"/>
                <a:gd name="T23" fmla="*/ 1 h 135"/>
                <a:gd name="T24" fmla="*/ 11 w 155"/>
                <a:gd name="T25" fmla="*/ 0 h 135"/>
                <a:gd name="T26" fmla="*/ 16 w 155"/>
                <a:gd name="T27" fmla="*/ 0 h 135"/>
                <a:gd name="T28" fmla="*/ 27 w 155"/>
                <a:gd name="T29" fmla="*/ 7 h 135"/>
                <a:gd name="T30" fmla="*/ 33 w 155"/>
                <a:gd name="T31" fmla="*/ 17 h 135"/>
                <a:gd name="T32" fmla="*/ 34 w 155"/>
                <a:gd name="T33" fmla="*/ 22 h 135"/>
                <a:gd name="T34" fmla="*/ 38 w 155"/>
                <a:gd name="T35" fmla="*/ 25 h 135"/>
                <a:gd name="T36" fmla="*/ 49 w 155"/>
                <a:gd name="T37" fmla="*/ 24 h 135"/>
                <a:gd name="T38" fmla="*/ 72 w 155"/>
                <a:gd name="T39" fmla="*/ 21 h 135"/>
                <a:gd name="T40" fmla="*/ 135 w 155"/>
                <a:gd name="T41" fmla="*/ 17 h 135"/>
                <a:gd name="T42" fmla="*/ 152 w 155"/>
                <a:gd name="T43" fmla="*/ 18 h 135"/>
                <a:gd name="T44" fmla="*/ 154 w 155"/>
                <a:gd name="T45" fmla="*/ 21 h 135"/>
                <a:gd name="T46" fmla="*/ 155 w 155"/>
                <a:gd name="T47" fmla="*/ 31 h 135"/>
                <a:gd name="T48" fmla="*/ 153 w 155"/>
                <a:gd name="T49" fmla="*/ 41 h 135"/>
                <a:gd name="T50" fmla="*/ 147 w 155"/>
                <a:gd name="T51" fmla="*/ 68 h 135"/>
                <a:gd name="T52" fmla="*/ 137 w 155"/>
                <a:gd name="T53" fmla="*/ 107 h 135"/>
                <a:gd name="T54" fmla="*/ 129 w 155"/>
                <a:gd name="T55" fmla="*/ 122 h 135"/>
                <a:gd name="T56" fmla="*/ 127 w 155"/>
                <a:gd name="T57" fmla="*/ 126 h 135"/>
                <a:gd name="T58" fmla="*/ 116 w 155"/>
                <a:gd name="T59" fmla="*/ 131 h 135"/>
                <a:gd name="T60" fmla="*/ 103 w 155"/>
                <a:gd name="T61" fmla="*/ 135 h 135"/>
                <a:gd name="T62" fmla="*/ 86 w 155"/>
                <a:gd name="T63" fmla="*/ 133 h 135"/>
                <a:gd name="T64" fmla="*/ 71 w 155"/>
                <a:gd name="T65" fmla="*/ 128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5" h="135">
                  <a:moveTo>
                    <a:pt x="71" y="128"/>
                  </a:moveTo>
                  <a:lnTo>
                    <a:pt x="71" y="128"/>
                  </a:lnTo>
                  <a:lnTo>
                    <a:pt x="62" y="123"/>
                  </a:lnTo>
                  <a:lnTo>
                    <a:pt x="55" y="117"/>
                  </a:lnTo>
                  <a:lnTo>
                    <a:pt x="50" y="109"/>
                  </a:lnTo>
                  <a:lnTo>
                    <a:pt x="44" y="97"/>
                  </a:lnTo>
                  <a:lnTo>
                    <a:pt x="44" y="97"/>
                  </a:lnTo>
                  <a:lnTo>
                    <a:pt x="37" y="78"/>
                  </a:lnTo>
                  <a:lnTo>
                    <a:pt x="34" y="67"/>
                  </a:lnTo>
                  <a:lnTo>
                    <a:pt x="34" y="67"/>
                  </a:lnTo>
                  <a:lnTo>
                    <a:pt x="33" y="65"/>
                  </a:lnTo>
                  <a:lnTo>
                    <a:pt x="31" y="62"/>
                  </a:lnTo>
                  <a:lnTo>
                    <a:pt x="29" y="58"/>
                  </a:lnTo>
                  <a:lnTo>
                    <a:pt x="26" y="56"/>
                  </a:lnTo>
                  <a:lnTo>
                    <a:pt x="26" y="56"/>
                  </a:lnTo>
                  <a:lnTo>
                    <a:pt x="17" y="49"/>
                  </a:lnTo>
                  <a:lnTo>
                    <a:pt x="10" y="41"/>
                  </a:lnTo>
                  <a:lnTo>
                    <a:pt x="5" y="32"/>
                  </a:lnTo>
                  <a:lnTo>
                    <a:pt x="1" y="22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1" y="6"/>
                  </a:lnTo>
                  <a:lnTo>
                    <a:pt x="4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6" y="0"/>
                  </a:lnTo>
                  <a:lnTo>
                    <a:pt x="19" y="2"/>
                  </a:lnTo>
                  <a:lnTo>
                    <a:pt x="27" y="7"/>
                  </a:lnTo>
                  <a:lnTo>
                    <a:pt x="32" y="14"/>
                  </a:lnTo>
                  <a:lnTo>
                    <a:pt x="33" y="17"/>
                  </a:lnTo>
                  <a:lnTo>
                    <a:pt x="34" y="22"/>
                  </a:lnTo>
                  <a:lnTo>
                    <a:pt x="34" y="22"/>
                  </a:lnTo>
                  <a:lnTo>
                    <a:pt x="36" y="24"/>
                  </a:lnTo>
                  <a:lnTo>
                    <a:pt x="38" y="25"/>
                  </a:lnTo>
                  <a:lnTo>
                    <a:pt x="42" y="25"/>
                  </a:lnTo>
                  <a:lnTo>
                    <a:pt x="49" y="24"/>
                  </a:lnTo>
                  <a:lnTo>
                    <a:pt x="49" y="24"/>
                  </a:lnTo>
                  <a:lnTo>
                    <a:pt x="72" y="21"/>
                  </a:lnTo>
                  <a:lnTo>
                    <a:pt x="104" y="18"/>
                  </a:lnTo>
                  <a:lnTo>
                    <a:pt x="135" y="17"/>
                  </a:lnTo>
                  <a:lnTo>
                    <a:pt x="146" y="18"/>
                  </a:lnTo>
                  <a:lnTo>
                    <a:pt x="152" y="18"/>
                  </a:lnTo>
                  <a:lnTo>
                    <a:pt x="152" y="18"/>
                  </a:lnTo>
                  <a:lnTo>
                    <a:pt x="154" y="21"/>
                  </a:lnTo>
                  <a:lnTo>
                    <a:pt x="155" y="24"/>
                  </a:lnTo>
                  <a:lnTo>
                    <a:pt x="155" y="31"/>
                  </a:lnTo>
                  <a:lnTo>
                    <a:pt x="153" y="41"/>
                  </a:lnTo>
                  <a:lnTo>
                    <a:pt x="153" y="41"/>
                  </a:lnTo>
                  <a:lnTo>
                    <a:pt x="147" y="68"/>
                  </a:lnTo>
                  <a:lnTo>
                    <a:pt x="147" y="68"/>
                  </a:lnTo>
                  <a:lnTo>
                    <a:pt x="142" y="90"/>
                  </a:lnTo>
                  <a:lnTo>
                    <a:pt x="137" y="107"/>
                  </a:lnTo>
                  <a:lnTo>
                    <a:pt x="132" y="119"/>
                  </a:lnTo>
                  <a:lnTo>
                    <a:pt x="129" y="122"/>
                  </a:lnTo>
                  <a:lnTo>
                    <a:pt x="127" y="126"/>
                  </a:lnTo>
                  <a:lnTo>
                    <a:pt x="127" y="126"/>
                  </a:lnTo>
                  <a:lnTo>
                    <a:pt x="122" y="129"/>
                  </a:lnTo>
                  <a:lnTo>
                    <a:pt x="116" y="131"/>
                  </a:lnTo>
                  <a:lnTo>
                    <a:pt x="110" y="133"/>
                  </a:lnTo>
                  <a:lnTo>
                    <a:pt x="103" y="135"/>
                  </a:lnTo>
                  <a:lnTo>
                    <a:pt x="95" y="133"/>
                  </a:lnTo>
                  <a:lnTo>
                    <a:pt x="86" y="133"/>
                  </a:lnTo>
                  <a:lnTo>
                    <a:pt x="79" y="131"/>
                  </a:lnTo>
                  <a:lnTo>
                    <a:pt x="71" y="128"/>
                  </a:lnTo>
                  <a:lnTo>
                    <a:pt x="71" y="128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1863"/>
            <p:cNvSpPr>
              <a:spLocks/>
            </p:cNvSpPr>
            <p:nvPr/>
          </p:nvSpPr>
          <p:spPr bwMode="auto">
            <a:xfrm>
              <a:off x="6975623" y="6411699"/>
              <a:ext cx="45098" cy="35503"/>
            </a:xfrm>
            <a:custGeom>
              <a:avLst/>
              <a:gdLst>
                <a:gd name="T0" fmla="*/ 69 w 94"/>
                <a:gd name="T1" fmla="*/ 70 h 74"/>
                <a:gd name="T2" fmla="*/ 69 w 94"/>
                <a:gd name="T3" fmla="*/ 70 h 74"/>
                <a:gd name="T4" fmla="*/ 68 w 94"/>
                <a:gd name="T5" fmla="*/ 69 h 74"/>
                <a:gd name="T6" fmla="*/ 65 w 94"/>
                <a:gd name="T7" fmla="*/ 65 h 74"/>
                <a:gd name="T8" fmla="*/ 56 w 94"/>
                <a:gd name="T9" fmla="*/ 61 h 74"/>
                <a:gd name="T10" fmla="*/ 56 w 94"/>
                <a:gd name="T11" fmla="*/ 61 h 74"/>
                <a:gd name="T12" fmla="*/ 45 w 94"/>
                <a:gd name="T13" fmla="*/ 54 h 74"/>
                <a:gd name="T14" fmla="*/ 40 w 94"/>
                <a:gd name="T15" fmla="*/ 51 h 74"/>
                <a:gd name="T16" fmla="*/ 35 w 94"/>
                <a:gd name="T17" fmla="*/ 46 h 74"/>
                <a:gd name="T18" fmla="*/ 35 w 94"/>
                <a:gd name="T19" fmla="*/ 46 h 74"/>
                <a:gd name="T20" fmla="*/ 32 w 94"/>
                <a:gd name="T21" fmla="*/ 43 h 74"/>
                <a:gd name="T22" fmla="*/ 26 w 94"/>
                <a:gd name="T23" fmla="*/ 41 h 74"/>
                <a:gd name="T24" fmla="*/ 22 w 94"/>
                <a:gd name="T25" fmla="*/ 40 h 74"/>
                <a:gd name="T26" fmla="*/ 15 w 94"/>
                <a:gd name="T27" fmla="*/ 41 h 74"/>
                <a:gd name="T28" fmla="*/ 15 w 94"/>
                <a:gd name="T29" fmla="*/ 41 h 74"/>
                <a:gd name="T30" fmla="*/ 11 w 94"/>
                <a:gd name="T31" fmla="*/ 42 h 74"/>
                <a:gd name="T32" fmla="*/ 6 w 94"/>
                <a:gd name="T33" fmla="*/ 41 h 74"/>
                <a:gd name="T34" fmla="*/ 3 w 94"/>
                <a:gd name="T35" fmla="*/ 41 h 74"/>
                <a:gd name="T36" fmla="*/ 1 w 94"/>
                <a:gd name="T37" fmla="*/ 39 h 74"/>
                <a:gd name="T38" fmla="*/ 1 w 94"/>
                <a:gd name="T39" fmla="*/ 39 h 74"/>
                <a:gd name="T40" fmla="*/ 0 w 94"/>
                <a:gd name="T41" fmla="*/ 37 h 74"/>
                <a:gd name="T42" fmla="*/ 0 w 94"/>
                <a:gd name="T43" fmla="*/ 34 h 74"/>
                <a:gd name="T44" fmla="*/ 2 w 94"/>
                <a:gd name="T45" fmla="*/ 28 h 74"/>
                <a:gd name="T46" fmla="*/ 7 w 94"/>
                <a:gd name="T47" fmla="*/ 22 h 74"/>
                <a:gd name="T48" fmla="*/ 13 w 94"/>
                <a:gd name="T49" fmla="*/ 16 h 74"/>
                <a:gd name="T50" fmla="*/ 20 w 94"/>
                <a:gd name="T51" fmla="*/ 10 h 74"/>
                <a:gd name="T52" fmla="*/ 27 w 94"/>
                <a:gd name="T53" fmla="*/ 7 h 74"/>
                <a:gd name="T54" fmla="*/ 34 w 94"/>
                <a:gd name="T55" fmla="*/ 4 h 74"/>
                <a:gd name="T56" fmla="*/ 36 w 94"/>
                <a:gd name="T57" fmla="*/ 4 h 74"/>
                <a:gd name="T58" fmla="*/ 38 w 94"/>
                <a:gd name="T59" fmla="*/ 6 h 74"/>
                <a:gd name="T60" fmla="*/ 38 w 94"/>
                <a:gd name="T61" fmla="*/ 6 h 74"/>
                <a:gd name="T62" fmla="*/ 41 w 94"/>
                <a:gd name="T63" fmla="*/ 7 h 74"/>
                <a:gd name="T64" fmla="*/ 44 w 94"/>
                <a:gd name="T65" fmla="*/ 6 h 74"/>
                <a:gd name="T66" fmla="*/ 46 w 94"/>
                <a:gd name="T67" fmla="*/ 4 h 74"/>
                <a:gd name="T68" fmla="*/ 49 w 94"/>
                <a:gd name="T69" fmla="*/ 3 h 74"/>
                <a:gd name="T70" fmla="*/ 49 w 94"/>
                <a:gd name="T71" fmla="*/ 3 h 74"/>
                <a:gd name="T72" fmla="*/ 53 w 94"/>
                <a:gd name="T73" fmla="*/ 1 h 74"/>
                <a:gd name="T74" fmla="*/ 58 w 94"/>
                <a:gd name="T75" fmla="*/ 0 h 74"/>
                <a:gd name="T76" fmla="*/ 72 w 94"/>
                <a:gd name="T77" fmla="*/ 0 h 74"/>
                <a:gd name="T78" fmla="*/ 86 w 94"/>
                <a:gd name="T79" fmla="*/ 1 h 74"/>
                <a:gd name="T80" fmla="*/ 90 w 94"/>
                <a:gd name="T81" fmla="*/ 2 h 74"/>
                <a:gd name="T82" fmla="*/ 94 w 94"/>
                <a:gd name="T83" fmla="*/ 3 h 74"/>
                <a:gd name="T84" fmla="*/ 94 w 94"/>
                <a:gd name="T85" fmla="*/ 3 h 74"/>
                <a:gd name="T86" fmla="*/ 94 w 94"/>
                <a:gd name="T87" fmla="*/ 8 h 74"/>
                <a:gd name="T88" fmla="*/ 93 w 94"/>
                <a:gd name="T89" fmla="*/ 17 h 74"/>
                <a:gd name="T90" fmla="*/ 87 w 94"/>
                <a:gd name="T91" fmla="*/ 41 h 74"/>
                <a:gd name="T92" fmla="*/ 80 w 94"/>
                <a:gd name="T93" fmla="*/ 63 h 74"/>
                <a:gd name="T94" fmla="*/ 77 w 94"/>
                <a:gd name="T95" fmla="*/ 71 h 74"/>
                <a:gd name="T96" fmla="*/ 76 w 94"/>
                <a:gd name="T97" fmla="*/ 73 h 74"/>
                <a:gd name="T98" fmla="*/ 75 w 94"/>
                <a:gd name="T99" fmla="*/ 74 h 74"/>
                <a:gd name="T100" fmla="*/ 75 w 94"/>
                <a:gd name="T101" fmla="*/ 74 h 74"/>
                <a:gd name="T102" fmla="*/ 70 w 94"/>
                <a:gd name="T103" fmla="*/ 73 h 74"/>
                <a:gd name="T104" fmla="*/ 69 w 94"/>
                <a:gd name="T105" fmla="*/ 72 h 74"/>
                <a:gd name="T106" fmla="*/ 69 w 94"/>
                <a:gd name="T107" fmla="*/ 70 h 74"/>
                <a:gd name="T108" fmla="*/ 69 w 94"/>
                <a:gd name="T109" fmla="*/ 7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4" h="74">
                  <a:moveTo>
                    <a:pt x="69" y="70"/>
                  </a:moveTo>
                  <a:lnTo>
                    <a:pt x="69" y="70"/>
                  </a:lnTo>
                  <a:lnTo>
                    <a:pt x="68" y="69"/>
                  </a:lnTo>
                  <a:lnTo>
                    <a:pt x="65" y="65"/>
                  </a:lnTo>
                  <a:lnTo>
                    <a:pt x="56" y="61"/>
                  </a:lnTo>
                  <a:lnTo>
                    <a:pt x="56" y="61"/>
                  </a:lnTo>
                  <a:lnTo>
                    <a:pt x="45" y="54"/>
                  </a:lnTo>
                  <a:lnTo>
                    <a:pt x="40" y="51"/>
                  </a:lnTo>
                  <a:lnTo>
                    <a:pt x="35" y="46"/>
                  </a:lnTo>
                  <a:lnTo>
                    <a:pt x="35" y="46"/>
                  </a:lnTo>
                  <a:lnTo>
                    <a:pt x="32" y="43"/>
                  </a:lnTo>
                  <a:lnTo>
                    <a:pt x="26" y="41"/>
                  </a:lnTo>
                  <a:lnTo>
                    <a:pt x="22" y="40"/>
                  </a:lnTo>
                  <a:lnTo>
                    <a:pt x="15" y="41"/>
                  </a:lnTo>
                  <a:lnTo>
                    <a:pt x="15" y="41"/>
                  </a:lnTo>
                  <a:lnTo>
                    <a:pt x="11" y="42"/>
                  </a:lnTo>
                  <a:lnTo>
                    <a:pt x="6" y="41"/>
                  </a:lnTo>
                  <a:lnTo>
                    <a:pt x="3" y="41"/>
                  </a:lnTo>
                  <a:lnTo>
                    <a:pt x="1" y="39"/>
                  </a:lnTo>
                  <a:lnTo>
                    <a:pt x="1" y="39"/>
                  </a:lnTo>
                  <a:lnTo>
                    <a:pt x="0" y="37"/>
                  </a:lnTo>
                  <a:lnTo>
                    <a:pt x="0" y="34"/>
                  </a:lnTo>
                  <a:lnTo>
                    <a:pt x="2" y="28"/>
                  </a:lnTo>
                  <a:lnTo>
                    <a:pt x="7" y="22"/>
                  </a:lnTo>
                  <a:lnTo>
                    <a:pt x="13" y="16"/>
                  </a:lnTo>
                  <a:lnTo>
                    <a:pt x="20" y="10"/>
                  </a:lnTo>
                  <a:lnTo>
                    <a:pt x="27" y="7"/>
                  </a:lnTo>
                  <a:lnTo>
                    <a:pt x="34" y="4"/>
                  </a:lnTo>
                  <a:lnTo>
                    <a:pt x="36" y="4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41" y="7"/>
                  </a:lnTo>
                  <a:lnTo>
                    <a:pt x="44" y="6"/>
                  </a:lnTo>
                  <a:lnTo>
                    <a:pt x="46" y="4"/>
                  </a:lnTo>
                  <a:lnTo>
                    <a:pt x="49" y="3"/>
                  </a:lnTo>
                  <a:lnTo>
                    <a:pt x="49" y="3"/>
                  </a:lnTo>
                  <a:lnTo>
                    <a:pt x="53" y="1"/>
                  </a:lnTo>
                  <a:lnTo>
                    <a:pt x="58" y="0"/>
                  </a:lnTo>
                  <a:lnTo>
                    <a:pt x="72" y="0"/>
                  </a:lnTo>
                  <a:lnTo>
                    <a:pt x="86" y="1"/>
                  </a:lnTo>
                  <a:lnTo>
                    <a:pt x="90" y="2"/>
                  </a:lnTo>
                  <a:lnTo>
                    <a:pt x="94" y="3"/>
                  </a:lnTo>
                  <a:lnTo>
                    <a:pt x="94" y="3"/>
                  </a:lnTo>
                  <a:lnTo>
                    <a:pt x="94" y="8"/>
                  </a:lnTo>
                  <a:lnTo>
                    <a:pt x="93" y="17"/>
                  </a:lnTo>
                  <a:lnTo>
                    <a:pt x="87" y="41"/>
                  </a:lnTo>
                  <a:lnTo>
                    <a:pt x="80" y="63"/>
                  </a:lnTo>
                  <a:lnTo>
                    <a:pt x="77" y="71"/>
                  </a:lnTo>
                  <a:lnTo>
                    <a:pt x="76" y="73"/>
                  </a:lnTo>
                  <a:lnTo>
                    <a:pt x="75" y="74"/>
                  </a:lnTo>
                  <a:lnTo>
                    <a:pt x="75" y="74"/>
                  </a:lnTo>
                  <a:lnTo>
                    <a:pt x="70" y="73"/>
                  </a:lnTo>
                  <a:lnTo>
                    <a:pt x="69" y="72"/>
                  </a:lnTo>
                  <a:lnTo>
                    <a:pt x="69" y="70"/>
                  </a:lnTo>
                  <a:lnTo>
                    <a:pt x="69" y="70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1864"/>
            <p:cNvSpPr>
              <a:spLocks/>
            </p:cNvSpPr>
            <p:nvPr/>
          </p:nvSpPr>
          <p:spPr bwMode="auto">
            <a:xfrm>
              <a:off x="6730942" y="6775842"/>
              <a:ext cx="352629" cy="341115"/>
            </a:xfrm>
            <a:custGeom>
              <a:avLst/>
              <a:gdLst>
                <a:gd name="T0" fmla="*/ 561 w 735"/>
                <a:gd name="T1" fmla="*/ 691 h 711"/>
                <a:gd name="T2" fmla="*/ 508 w 735"/>
                <a:gd name="T3" fmla="*/ 652 h 711"/>
                <a:gd name="T4" fmla="*/ 474 w 735"/>
                <a:gd name="T5" fmla="*/ 632 h 711"/>
                <a:gd name="T6" fmla="*/ 470 w 735"/>
                <a:gd name="T7" fmla="*/ 615 h 711"/>
                <a:gd name="T8" fmla="*/ 453 w 735"/>
                <a:gd name="T9" fmla="*/ 613 h 711"/>
                <a:gd name="T10" fmla="*/ 442 w 735"/>
                <a:gd name="T11" fmla="*/ 628 h 711"/>
                <a:gd name="T12" fmla="*/ 403 w 735"/>
                <a:gd name="T13" fmla="*/ 644 h 711"/>
                <a:gd name="T14" fmla="*/ 364 w 735"/>
                <a:gd name="T15" fmla="*/ 650 h 711"/>
                <a:gd name="T16" fmla="*/ 338 w 735"/>
                <a:gd name="T17" fmla="*/ 663 h 711"/>
                <a:gd name="T18" fmla="*/ 259 w 735"/>
                <a:gd name="T19" fmla="*/ 666 h 711"/>
                <a:gd name="T20" fmla="*/ 143 w 735"/>
                <a:gd name="T21" fmla="*/ 652 h 711"/>
                <a:gd name="T22" fmla="*/ 135 w 735"/>
                <a:gd name="T23" fmla="*/ 621 h 711"/>
                <a:gd name="T24" fmla="*/ 129 w 735"/>
                <a:gd name="T25" fmla="*/ 558 h 711"/>
                <a:gd name="T26" fmla="*/ 105 w 735"/>
                <a:gd name="T27" fmla="*/ 534 h 711"/>
                <a:gd name="T28" fmla="*/ 61 w 735"/>
                <a:gd name="T29" fmla="*/ 516 h 711"/>
                <a:gd name="T30" fmla="*/ 18 w 735"/>
                <a:gd name="T31" fmla="*/ 480 h 711"/>
                <a:gd name="T32" fmla="*/ 8 w 735"/>
                <a:gd name="T33" fmla="*/ 431 h 711"/>
                <a:gd name="T34" fmla="*/ 4 w 735"/>
                <a:gd name="T35" fmla="*/ 392 h 711"/>
                <a:gd name="T36" fmla="*/ 319 w 735"/>
                <a:gd name="T37" fmla="*/ 483 h 711"/>
                <a:gd name="T38" fmla="*/ 380 w 735"/>
                <a:gd name="T39" fmla="*/ 288 h 711"/>
                <a:gd name="T40" fmla="*/ 438 w 735"/>
                <a:gd name="T41" fmla="*/ 92 h 711"/>
                <a:gd name="T42" fmla="*/ 464 w 735"/>
                <a:gd name="T43" fmla="*/ 157 h 711"/>
                <a:gd name="T44" fmla="*/ 468 w 735"/>
                <a:gd name="T45" fmla="*/ 209 h 711"/>
                <a:gd name="T46" fmla="*/ 472 w 735"/>
                <a:gd name="T47" fmla="*/ 262 h 711"/>
                <a:gd name="T48" fmla="*/ 485 w 735"/>
                <a:gd name="T49" fmla="*/ 258 h 711"/>
                <a:gd name="T50" fmla="*/ 492 w 735"/>
                <a:gd name="T51" fmla="*/ 216 h 711"/>
                <a:gd name="T52" fmla="*/ 501 w 735"/>
                <a:gd name="T53" fmla="*/ 59 h 711"/>
                <a:gd name="T54" fmla="*/ 523 w 735"/>
                <a:gd name="T55" fmla="*/ 47 h 711"/>
                <a:gd name="T56" fmla="*/ 555 w 735"/>
                <a:gd name="T57" fmla="*/ 60 h 711"/>
                <a:gd name="T58" fmla="*/ 564 w 735"/>
                <a:gd name="T59" fmla="*/ 66 h 711"/>
                <a:gd name="T60" fmla="*/ 553 w 735"/>
                <a:gd name="T61" fmla="*/ 28 h 711"/>
                <a:gd name="T62" fmla="*/ 578 w 735"/>
                <a:gd name="T63" fmla="*/ 4 h 711"/>
                <a:gd name="T64" fmla="*/ 612 w 735"/>
                <a:gd name="T65" fmla="*/ 1 h 711"/>
                <a:gd name="T66" fmla="*/ 648 w 735"/>
                <a:gd name="T67" fmla="*/ 29 h 711"/>
                <a:gd name="T68" fmla="*/ 656 w 735"/>
                <a:gd name="T69" fmla="*/ 62 h 711"/>
                <a:gd name="T70" fmla="*/ 605 w 735"/>
                <a:gd name="T71" fmla="*/ 136 h 711"/>
                <a:gd name="T72" fmla="*/ 615 w 735"/>
                <a:gd name="T73" fmla="*/ 294 h 711"/>
                <a:gd name="T74" fmla="*/ 624 w 735"/>
                <a:gd name="T75" fmla="*/ 331 h 711"/>
                <a:gd name="T76" fmla="*/ 610 w 735"/>
                <a:gd name="T77" fmla="*/ 369 h 711"/>
                <a:gd name="T78" fmla="*/ 610 w 735"/>
                <a:gd name="T79" fmla="*/ 407 h 711"/>
                <a:gd name="T80" fmla="*/ 651 w 735"/>
                <a:gd name="T81" fmla="*/ 466 h 711"/>
                <a:gd name="T82" fmla="*/ 709 w 735"/>
                <a:gd name="T83" fmla="*/ 520 h 711"/>
                <a:gd name="T84" fmla="*/ 735 w 735"/>
                <a:gd name="T85" fmla="*/ 578 h 711"/>
                <a:gd name="T86" fmla="*/ 726 w 735"/>
                <a:gd name="T87" fmla="*/ 599 h 711"/>
                <a:gd name="T88" fmla="*/ 684 w 735"/>
                <a:gd name="T89" fmla="*/ 596 h 711"/>
                <a:gd name="T90" fmla="*/ 664 w 735"/>
                <a:gd name="T91" fmla="*/ 588 h 711"/>
                <a:gd name="T92" fmla="*/ 658 w 735"/>
                <a:gd name="T93" fmla="*/ 598 h 711"/>
                <a:gd name="T94" fmla="*/ 678 w 735"/>
                <a:gd name="T95" fmla="*/ 639 h 711"/>
                <a:gd name="T96" fmla="*/ 683 w 735"/>
                <a:gd name="T97" fmla="*/ 678 h 711"/>
                <a:gd name="T98" fmla="*/ 653 w 735"/>
                <a:gd name="T99" fmla="*/ 704 h 711"/>
                <a:gd name="T100" fmla="*/ 599 w 735"/>
                <a:gd name="T101" fmla="*/ 708 h 7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35" h="711">
                  <a:moveTo>
                    <a:pt x="599" y="708"/>
                  </a:moveTo>
                  <a:lnTo>
                    <a:pt x="599" y="708"/>
                  </a:lnTo>
                  <a:lnTo>
                    <a:pt x="590" y="705"/>
                  </a:lnTo>
                  <a:lnTo>
                    <a:pt x="582" y="701"/>
                  </a:lnTo>
                  <a:lnTo>
                    <a:pt x="561" y="691"/>
                  </a:lnTo>
                  <a:lnTo>
                    <a:pt x="541" y="678"/>
                  </a:lnTo>
                  <a:lnTo>
                    <a:pt x="522" y="662"/>
                  </a:lnTo>
                  <a:lnTo>
                    <a:pt x="522" y="662"/>
                  </a:lnTo>
                  <a:lnTo>
                    <a:pt x="515" y="658"/>
                  </a:lnTo>
                  <a:lnTo>
                    <a:pt x="508" y="652"/>
                  </a:lnTo>
                  <a:lnTo>
                    <a:pt x="491" y="644"/>
                  </a:lnTo>
                  <a:lnTo>
                    <a:pt x="491" y="644"/>
                  </a:lnTo>
                  <a:lnTo>
                    <a:pt x="484" y="640"/>
                  </a:lnTo>
                  <a:lnTo>
                    <a:pt x="478" y="636"/>
                  </a:lnTo>
                  <a:lnTo>
                    <a:pt x="474" y="632"/>
                  </a:lnTo>
                  <a:lnTo>
                    <a:pt x="472" y="629"/>
                  </a:lnTo>
                  <a:lnTo>
                    <a:pt x="472" y="629"/>
                  </a:lnTo>
                  <a:lnTo>
                    <a:pt x="471" y="618"/>
                  </a:lnTo>
                  <a:lnTo>
                    <a:pt x="471" y="618"/>
                  </a:lnTo>
                  <a:lnTo>
                    <a:pt x="470" y="615"/>
                  </a:lnTo>
                  <a:lnTo>
                    <a:pt x="468" y="613"/>
                  </a:lnTo>
                  <a:lnTo>
                    <a:pt x="464" y="611"/>
                  </a:lnTo>
                  <a:lnTo>
                    <a:pt x="461" y="610"/>
                  </a:lnTo>
                  <a:lnTo>
                    <a:pt x="457" y="611"/>
                  </a:lnTo>
                  <a:lnTo>
                    <a:pt x="453" y="613"/>
                  </a:lnTo>
                  <a:lnTo>
                    <a:pt x="451" y="616"/>
                  </a:lnTo>
                  <a:lnTo>
                    <a:pt x="449" y="619"/>
                  </a:lnTo>
                  <a:lnTo>
                    <a:pt x="449" y="619"/>
                  </a:lnTo>
                  <a:lnTo>
                    <a:pt x="447" y="624"/>
                  </a:lnTo>
                  <a:lnTo>
                    <a:pt x="442" y="628"/>
                  </a:lnTo>
                  <a:lnTo>
                    <a:pt x="437" y="632"/>
                  </a:lnTo>
                  <a:lnTo>
                    <a:pt x="430" y="636"/>
                  </a:lnTo>
                  <a:lnTo>
                    <a:pt x="422" y="639"/>
                  </a:lnTo>
                  <a:lnTo>
                    <a:pt x="413" y="641"/>
                  </a:lnTo>
                  <a:lnTo>
                    <a:pt x="403" y="644"/>
                  </a:lnTo>
                  <a:lnTo>
                    <a:pt x="392" y="645"/>
                  </a:lnTo>
                  <a:lnTo>
                    <a:pt x="392" y="645"/>
                  </a:lnTo>
                  <a:lnTo>
                    <a:pt x="380" y="646"/>
                  </a:lnTo>
                  <a:lnTo>
                    <a:pt x="372" y="648"/>
                  </a:lnTo>
                  <a:lnTo>
                    <a:pt x="364" y="650"/>
                  </a:lnTo>
                  <a:lnTo>
                    <a:pt x="359" y="652"/>
                  </a:lnTo>
                  <a:lnTo>
                    <a:pt x="359" y="652"/>
                  </a:lnTo>
                  <a:lnTo>
                    <a:pt x="354" y="657"/>
                  </a:lnTo>
                  <a:lnTo>
                    <a:pt x="347" y="660"/>
                  </a:lnTo>
                  <a:lnTo>
                    <a:pt x="338" y="663"/>
                  </a:lnTo>
                  <a:lnTo>
                    <a:pt x="329" y="666"/>
                  </a:lnTo>
                  <a:lnTo>
                    <a:pt x="315" y="667"/>
                  </a:lnTo>
                  <a:lnTo>
                    <a:pt x="300" y="667"/>
                  </a:lnTo>
                  <a:lnTo>
                    <a:pt x="259" y="666"/>
                  </a:lnTo>
                  <a:lnTo>
                    <a:pt x="259" y="666"/>
                  </a:lnTo>
                  <a:lnTo>
                    <a:pt x="200" y="662"/>
                  </a:lnTo>
                  <a:lnTo>
                    <a:pt x="179" y="660"/>
                  </a:lnTo>
                  <a:lnTo>
                    <a:pt x="163" y="658"/>
                  </a:lnTo>
                  <a:lnTo>
                    <a:pt x="151" y="656"/>
                  </a:lnTo>
                  <a:lnTo>
                    <a:pt x="143" y="652"/>
                  </a:lnTo>
                  <a:lnTo>
                    <a:pt x="139" y="649"/>
                  </a:lnTo>
                  <a:lnTo>
                    <a:pt x="137" y="647"/>
                  </a:lnTo>
                  <a:lnTo>
                    <a:pt x="137" y="645"/>
                  </a:lnTo>
                  <a:lnTo>
                    <a:pt x="137" y="645"/>
                  </a:lnTo>
                  <a:lnTo>
                    <a:pt x="135" y="621"/>
                  </a:lnTo>
                  <a:lnTo>
                    <a:pt x="135" y="621"/>
                  </a:lnTo>
                  <a:lnTo>
                    <a:pt x="131" y="577"/>
                  </a:lnTo>
                  <a:lnTo>
                    <a:pt x="131" y="577"/>
                  </a:lnTo>
                  <a:lnTo>
                    <a:pt x="130" y="567"/>
                  </a:lnTo>
                  <a:lnTo>
                    <a:pt x="129" y="558"/>
                  </a:lnTo>
                  <a:lnTo>
                    <a:pt x="125" y="551"/>
                  </a:lnTo>
                  <a:lnTo>
                    <a:pt x="122" y="545"/>
                  </a:lnTo>
                  <a:lnTo>
                    <a:pt x="118" y="541"/>
                  </a:lnTo>
                  <a:lnTo>
                    <a:pt x="112" y="537"/>
                  </a:lnTo>
                  <a:lnTo>
                    <a:pt x="105" y="534"/>
                  </a:lnTo>
                  <a:lnTo>
                    <a:pt x="98" y="533"/>
                  </a:lnTo>
                  <a:lnTo>
                    <a:pt x="98" y="533"/>
                  </a:lnTo>
                  <a:lnTo>
                    <a:pt x="87" y="530"/>
                  </a:lnTo>
                  <a:lnTo>
                    <a:pt x="74" y="524"/>
                  </a:lnTo>
                  <a:lnTo>
                    <a:pt x="61" y="516"/>
                  </a:lnTo>
                  <a:lnTo>
                    <a:pt x="48" y="509"/>
                  </a:lnTo>
                  <a:lnTo>
                    <a:pt x="36" y="500"/>
                  </a:lnTo>
                  <a:lnTo>
                    <a:pt x="27" y="491"/>
                  </a:lnTo>
                  <a:lnTo>
                    <a:pt x="20" y="483"/>
                  </a:lnTo>
                  <a:lnTo>
                    <a:pt x="18" y="480"/>
                  </a:lnTo>
                  <a:lnTo>
                    <a:pt x="18" y="477"/>
                  </a:lnTo>
                  <a:lnTo>
                    <a:pt x="18" y="477"/>
                  </a:lnTo>
                  <a:lnTo>
                    <a:pt x="17" y="470"/>
                  </a:lnTo>
                  <a:lnTo>
                    <a:pt x="17" y="470"/>
                  </a:lnTo>
                  <a:lnTo>
                    <a:pt x="8" y="431"/>
                  </a:lnTo>
                  <a:lnTo>
                    <a:pt x="8" y="431"/>
                  </a:lnTo>
                  <a:lnTo>
                    <a:pt x="0" y="393"/>
                  </a:lnTo>
                  <a:lnTo>
                    <a:pt x="0" y="393"/>
                  </a:lnTo>
                  <a:lnTo>
                    <a:pt x="0" y="392"/>
                  </a:lnTo>
                  <a:lnTo>
                    <a:pt x="4" y="392"/>
                  </a:lnTo>
                  <a:lnTo>
                    <a:pt x="25" y="397"/>
                  </a:lnTo>
                  <a:lnTo>
                    <a:pt x="192" y="447"/>
                  </a:lnTo>
                  <a:lnTo>
                    <a:pt x="192" y="447"/>
                  </a:lnTo>
                  <a:lnTo>
                    <a:pt x="289" y="474"/>
                  </a:lnTo>
                  <a:lnTo>
                    <a:pt x="319" y="483"/>
                  </a:lnTo>
                  <a:lnTo>
                    <a:pt x="330" y="485"/>
                  </a:lnTo>
                  <a:lnTo>
                    <a:pt x="330" y="485"/>
                  </a:lnTo>
                  <a:lnTo>
                    <a:pt x="345" y="427"/>
                  </a:lnTo>
                  <a:lnTo>
                    <a:pt x="380" y="288"/>
                  </a:lnTo>
                  <a:lnTo>
                    <a:pt x="380" y="288"/>
                  </a:lnTo>
                  <a:lnTo>
                    <a:pt x="431" y="84"/>
                  </a:lnTo>
                  <a:lnTo>
                    <a:pt x="431" y="84"/>
                  </a:lnTo>
                  <a:lnTo>
                    <a:pt x="432" y="83"/>
                  </a:lnTo>
                  <a:lnTo>
                    <a:pt x="434" y="85"/>
                  </a:lnTo>
                  <a:lnTo>
                    <a:pt x="438" y="92"/>
                  </a:lnTo>
                  <a:lnTo>
                    <a:pt x="445" y="105"/>
                  </a:lnTo>
                  <a:lnTo>
                    <a:pt x="451" y="122"/>
                  </a:lnTo>
                  <a:lnTo>
                    <a:pt x="451" y="122"/>
                  </a:lnTo>
                  <a:lnTo>
                    <a:pt x="461" y="147"/>
                  </a:lnTo>
                  <a:lnTo>
                    <a:pt x="464" y="157"/>
                  </a:lnTo>
                  <a:lnTo>
                    <a:pt x="467" y="166"/>
                  </a:lnTo>
                  <a:lnTo>
                    <a:pt x="468" y="174"/>
                  </a:lnTo>
                  <a:lnTo>
                    <a:pt x="468" y="184"/>
                  </a:lnTo>
                  <a:lnTo>
                    <a:pt x="468" y="209"/>
                  </a:lnTo>
                  <a:lnTo>
                    <a:pt x="468" y="209"/>
                  </a:lnTo>
                  <a:lnTo>
                    <a:pt x="467" y="226"/>
                  </a:lnTo>
                  <a:lnTo>
                    <a:pt x="467" y="240"/>
                  </a:lnTo>
                  <a:lnTo>
                    <a:pt x="468" y="250"/>
                  </a:lnTo>
                  <a:lnTo>
                    <a:pt x="470" y="258"/>
                  </a:lnTo>
                  <a:lnTo>
                    <a:pt x="472" y="262"/>
                  </a:lnTo>
                  <a:lnTo>
                    <a:pt x="473" y="263"/>
                  </a:lnTo>
                  <a:lnTo>
                    <a:pt x="475" y="263"/>
                  </a:lnTo>
                  <a:lnTo>
                    <a:pt x="480" y="262"/>
                  </a:lnTo>
                  <a:lnTo>
                    <a:pt x="485" y="258"/>
                  </a:lnTo>
                  <a:lnTo>
                    <a:pt x="485" y="258"/>
                  </a:lnTo>
                  <a:lnTo>
                    <a:pt x="490" y="252"/>
                  </a:lnTo>
                  <a:lnTo>
                    <a:pt x="491" y="249"/>
                  </a:lnTo>
                  <a:lnTo>
                    <a:pt x="492" y="245"/>
                  </a:lnTo>
                  <a:lnTo>
                    <a:pt x="493" y="234"/>
                  </a:lnTo>
                  <a:lnTo>
                    <a:pt x="492" y="216"/>
                  </a:lnTo>
                  <a:lnTo>
                    <a:pt x="492" y="216"/>
                  </a:lnTo>
                  <a:lnTo>
                    <a:pt x="489" y="129"/>
                  </a:lnTo>
                  <a:lnTo>
                    <a:pt x="487" y="74"/>
                  </a:lnTo>
                  <a:lnTo>
                    <a:pt x="501" y="59"/>
                  </a:lnTo>
                  <a:lnTo>
                    <a:pt x="501" y="59"/>
                  </a:lnTo>
                  <a:lnTo>
                    <a:pt x="510" y="51"/>
                  </a:lnTo>
                  <a:lnTo>
                    <a:pt x="512" y="49"/>
                  </a:lnTo>
                  <a:lnTo>
                    <a:pt x="515" y="48"/>
                  </a:lnTo>
                  <a:lnTo>
                    <a:pt x="519" y="47"/>
                  </a:lnTo>
                  <a:lnTo>
                    <a:pt x="523" y="47"/>
                  </a:lnTo>
                  <a:lnTo>
                    <a:pt x="532" y="49"/>
                  </a:lnTo>
                  <a:lnTo>
                    <a:pt x="532" y="49"/>
                  </a:lnTo>
                  <a:lnTo>
                    <a:pt x="540" y="51"/>
                  </a:lnTo>
                  <a:lnTo>
                    <a:pt x="547" y="54"/>
                  </a:lnTo>
                  <a:lnTo>
                    <a:pt x="555" y="60"/>
                  </a:lnTo>
                  <a:lnTo>
                    <a:pt x="561" y="66"/>
                  </a:lnTo>
                  <a:lnTo>
                    <a:pt x="561" y="66"/>
                  </a:lnTo>
                  <a:lnTo>
                    <a:pt x="568" y="74"/>
                  </a:lnTo>
                  <a:lnTo>
                    <a:pt x="564" y="66"/>
                  </a:lnTo>
                  <a:lnTo>
                    <a:pt x="564" y="66"/>
                  </a:lnTo>
                  <a:lnTo>
                    <a:pt x="557" y="53"/>
                  </a:lnTo>
                  <a:lnTo>
                    <a:pt x="553" y="41"/>
                  </a:lnTo>
                  <a:lnTo>
                    <a:pt x="553" y="41"/>
                  </a:lnTo>
                  <a:lnTo>
                    <a:pt x="552" y="35"/>
                  </a:lnTo>
                  <a:lnTo>
                    <a:pt x="553" y="28"/>
                  </a:lnTo>
                  <a:lnTo>
                    <a:pt x="555" y="21"/>
                  </a:lnTo>
                  <a:lnTo>
                    <a:pt x="558" y="16"/>
                  </a:lnTo>
                  <a:lnTo>
                    <a:pt x="564" y="11"/>
                  </a:lnTo>
                  <a:lnTo>
                    <a:pt x="571" y="7"/>
                  </a:lnTo>
                  <a:lnTo>
                    <a:pt x="578" y="4"/>
                  </a:lnTo>
                  <a:lnTo>
                    <a:pt x="588" y="1"/>
                  </a:lnTo>
                  <a:lnTo>
                    <a:pt x="588" y="1"/>
                  </a:lnTo>
                  <a:lnTo>
                    <a:pt x="597" y="0"/>
                  </a:lnTo>
                  <a:lnTo>
                    <a:pt x="605" y="0"/>
                  </a:lnTo>
                  <a:lnTo>
                    <a:pt x="612" y="1"/>
                  </a:lnTo>
                  <a:lnTo>
                    <a:pt x="620" y="5"/>
                  </a:lnTo>
                  <a:lnTo>
                    <a:pt x="627" y="8"/>
                  </a:lnTo>
                  <a:lnTo>
                    <a:pt x="633" y="14"/>
                  </a:lnTo>
                  <a:lnTo>
                    <a:pt x="640" y="20"/>
                  </a:lnTo>
                  <a:lnTo>
                    <a:pt x="648" y="29"/>
                  </a:lnTo>
                  <a:lnTo>
                    <a:pt x="648" y="29"/>
                  </a:lnTo>
                  <a:lnTo>
                    <a:pt x="652" y="37"/>
                  </a:lnTo>
                  <a:lnTo>
                    <a:pt x="656" y="45"/>
                  </a:lnTo>
                  <a:lnTo>
                    <a:pt x="657" y="53"/>
                  </a:lnTo>
                  <a:lnTo>
                    <a:pt x="656" y="62"/>
                  </a:lnTo>
                  <a:lnTo>
                    <a:pt x="652" y="71"/>
                  </a:lnTo>
                  <a:lnTo>
                    <a:pt x="647" y="82"/>
                  </a:lnTo>
                  <a:lnTo>
                    <a:pt x="639" y="93"/>
                  </a:lnTo>
                  <a:lnTo>
                    <a:pt x="629" y="106"/>
                  </a:lnTo>
                  <a:lnTo>
                    <a:pt x="605" y="136"/>
                  </a:lnTo>
                  <a:lnTo>
                    <a:pt x="606" y="193"/>
                  </a:lnTo>
                  <a:lnTo>
                    <a:pt x="606" y="193"/>
                  </a:lnTo>
                  <a:lnTo>
                    <a:pt x="608" y="235"/>
                  </a:lnTo>
                  <a:lnTo>
                    <a:pt x="610" y="268"/>
                  </a:lnTo>
                  <a:lnTo>
                    <a:pt x="615" y="294"/>
                  </a:lnTo>
                  <a:lnTo>
                    <a:pt x="617" y="306"/>
                  </a:lnTo>
                  <a:lnTo>
                    <a:pt x="620" y="316"/>
                  </a:lnTo>
                  <a:lnTo>
                    <a:pt x="620" y="316"/>
                  </a:lnTo>
                  <a:lnTo>
                    <a:pt x="622" y="326"/>
                  </a:lnTo>
                  <a:lnTo>
                    <a:pt x="624" y="331"/>
                  </a:lnTo>
                  <a:lnTo>
                    <a:pt x="624" y="335"/>
                  </a:lnTo>
                  <a:lnTo>
                    <a:pt x="621" y="344"/>
                  </a:lnTo>
                  <a:lnTo>
                    <a:pt x="616" y="357"/>
                  </a:lnTo>
                  <a:lnTo>
                    <a:pt x="616" y="357"/>
                  </a:lnTo>
                  <a:lnTo>
                    <a:pt x="610" y="369"/>
                  </a:lnTo>
                  <a:lnTo>
                    <a:pt x="608" y="379"/>
                  </a:lnTo>
                  <a:lnTo>
                    <a:pt x="607" y="388"/>
                  </a:lnTo>
                  <a:lnTo>
                    <a:pt x="607" y="397"/>
                  </a:lnTo>
                  <a:lnTo>
                    <a:pt x="607" y="397"/>
                  </a:lnTo>
                  <a:lnTo>
                    <a:pt x="610" y="407"/>
                  </a:lnTo>
                  <a:lnTo>
                    <a:pt x="615" y="417"/>
                  </a:lnTo>
                  <a:lnTo>
                    <a:pt x="621" y="429"/>
                  </a:lnTo>
                  <a:lnTo>
                    <a:pt x="630" y="441"/>
                  </a:lnTo>
                  <a:lnTo>
                    <a:pt x="640" y="453"/>
                  </a:lnTo>
                  <a:lnTo>
                    <a:pt x="651" y="466"/>
                  </a:lnTo>
                  <a:lnTo>
                    <a:pt x="664" y="479"/>
                  </a:lnTo>
                  <a:lnTo>
                    <a:pt x="680" y="492"/>
                  </a:lnTo>
                  <a:lnTo>
                    <a:pt x="680" y="492"/>
                  </a:lnTo>
                  <a:lnTo>
                    <a:pt x="695" y="505"/>
                  </a:lnTo>
                  <a:lnTo>
                    <a:pt x="709" y="520"/>
                  </a:lnTo>
                  <a:lnTo>
                    <a:pt x="720" y="532"/>
                  </a:lnTo>
                  <a:lnTo>
                    <a:pt x="727" y="544"/>
                  </a:lnTo>
                  <a:lnTo>
                    <a:pt x="733" y="556"/>
                  </a:lnTo>
                  <a:lnTo>
                    <a:pt x="735" y="567"/>
                  </a:lnTo>
                  <a:lnTo>
                    <a:pt x="735" y="578"/>
                  </a:lnTo>
                  <a:lnTo>
                    <a:pt x="733" y="588"/>
                  </a:lnTo>
                  <a:lnTo>
                    <a:pt x="733" y="588"/>
                  </a:lnTo>
                  <a:lnTo>
                    <a:pt x="730" y="596"/>
                  </a:lnTo>
                  <a:lnTo>
                    <a:pt x="728" y="598"/>
                  </a:lnTo>
                  <a:lnTo>
                    <a:pt x="726" y="599"/>
                  </a:lnTo>
                  <a:lnTo>
                    <a:pt x="723" y="600"/>
                  </a:lnTo>
                  <a:lnTo>
                    <a:pt x="717" y="600"/>
                  </a:lnTo>
                  <a:lnTo>
                    <a:pt x="703" y="599"/>
                  </a:lnTo>
                  <a:lnTo>
                    <a:pt x="703" y="599"/>
                  </a:lnTo>
                  <a:lnTo>
                    <a:pt x="684" y="596"/>
                  </a:lnTo>
                  <a:lnTo>
                    <a:pt x="678" y="594"/>
                  </a:lnTo>
                  <a:lnTo>
                    <a:pt x="674" y="592"/>
                  </a:lnTo>
                  <a:lnTo>
                    <a:pt x="674" y="592"/>
                  </a:lnTo>
                  <a:lnTo>
                    <a:pt x="670" y="589"/>
                  </a:lnTo>
                  <a:lnTo>
                    <a:pt x="664" y="588"/>
                  </a:lnTo>
                  <a:lnTo>
                    <a:pt x="664" y="588"/>
                  </a:lnTo>
                  <a:lnTo>
                    <a:pt x="661" y="588"/>
                  </a:lnTo>
                  <a:lnTo>
                    <a:pt x="659" y="590"/>
                  </a:lnTo>
                  <a:lnTo>
                    <a:pt x="658" y="594"/>
                  </a:lnTo>
                  <a:lnTo>
                    <a:pt x="658" y="598"/>
                  </a:lnTo>
                  <a:lnTo>
                    <a:pt x="659" y="604"/>
                  </a:lnTo>
                  <a:lnTo>
                    <a:pt x="661" y="610"/>
                  </a:lnTo>
                  <a:lnTo>
                    <a:pt x="670" y="626"/>
                  </a:lnTo>
                  <a:lnTo>
                    <a:pt x="670" y="626"/>
                  </a:lnTo>
                  <a:lnTo>
                    <a:pt x="678" y="639"/>
                  </a:lnTo>
                  <a:lnTo>
                    <a:pt x="682" y="651"/>
                  </a:lnTo>
                  <a:lnTo>
                    <a:pt x="684" y="662"/>
                  </a:lnTo>
                  <a:lnTo>
                    <a:pt x="685" y="668"/>
                  </a:lnTo>
                  <a:lnTo>
                    <a:pt x="684" y="673"/>
                  </a:lnTo>
                  <a:lnTo>
                    <a:pt x="683" y="678"/>
                  </a:lnTo>
                  <a:lnTo>
                    <a:pt x="681" y="682"/>
                  </a:lnTo>
                  <a:lnTo>
                    <a:pt x="678" y="687"/>
                  </a:lnTo>
                  <a:lnTo>
                    <a:pt x="674" y="690"/>
                  </a:lnTo>
                  <a:lnTo>
                    <a:pt x="666" y="698"/>
                  </a:lnTo>
                  <a:lnTo>
                    <a:pt x="653" y="704"/>
                  </a:lnTo>
                  <a:lnTo>
                    <a:pt x="653" y="704"/>
                  </a:lnTo>
                  <a:lnTo>
                    <a:pt x="641" y="709"/>
                  </a:lnTo>
                  <a:lnTo>
                    <a:pt x="628" y="711"/>
                  </a:lnTo>
                  <a:lnTo>
                    <a:pt x="615" y="711"/>
                  </a:lnTo>
                  <a:lnTo>
                    <a:pt x="599" y="708"/>
                  </a:lnTo>
                  <a:lnTo>
                    <a:pt x="599" y="708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1865"/>
            <p:cNvSpPr>
              <a:spLocks/>
            </p:cNvSpPr>
            <p:nvPr/>
          </p:nvSpPr>
          <p:spPr bwMode="auto">
            <a:xfrm>
              <a:off x="7596442" y="8057301"/>
              <a:ext cx="37422" cy="23988"/>
            </a:xfrm>
            <a:custGeom>
              <a:avLst/>
              <a:gdLst>
                <a:gd name="T0" fmla="*/ 26 w 78"/>
                <a:gd name="T1" fmla="*/ 40 h 50"/>
                <a:gd name="T2" fmla="*/ 26 w 78"/>
                <a:gd name="T3" fmla="*/ 40 h 50"/>
                <a:gd name="T4" fmla="*/ 13 w 78"/>
                <a:gd name="T5" fmla="*/ 34 h 50"/>
                <a:gd name="T6" fmla="*/ 4 w 78"/>
                <a:gd name="T7" fmla="*/ 29 h 50"/>
                <a:gd name="T8" fmla="*/ 2 w 78"/>
                <a:gd name="T9" fmla="*/ 27 h 50"/>
                <a:gd name="T10" fmla="*/ 1 w 78"/>
                <a:gd name="T11" fmla="*/ 25 h 50"/>
                <a:gd name="T12" fmla="*/ 0 w 78"/>
                <a:gd name="T13" fmla="*/ 21 h 50"/>
                <a:gd name="T14" fmla="*/ 0 w 78"/>
                <a:gd name="T15" fmla="*/ 18 h 50"/>
                <a:gd name="T16" fmla="*/ 0 w 78"/>
                <a:gd name="T17" fmla="*/ 18 h 50"/>
                <a:gd name="T18" fmla="*/ 0 w 78"/>
                <a:gd name="T19" fmla="*/ 15 h 50"/>
                <a:gd name="T20" fmla="*/ 1 w 78"/>
                <a:gd name="T21" fmla="*/ 12 h 50"/>
                <a:gd name="T22" fmla="*/ 2 w 78"/>
                <a:gd name="T23" fmla="*/ 8 h 50"/>
                <a:gd name="T24" fmla="*/ 4 w 78"/>
                <a:gd name="T25" fmla="*/ 7 h 50"/>
                <a:gd name="T26" fmla="*/ 8 w 78"/>
                <a:gd name="T27" fmla="*/ 5 h 50"/>
                <a:gd name="T28" fmla="*/ 14 w 78"/>
                <a:gd name="T29" fmla="*/ 4 h 50"/>
                <a:gd name="T30" fmla="*/ 33 w 78"/>
                <a:gd name="T31" fmla="*/ 2 h 50"/>
                <a:gd name="T32" fmla="*/ 33 w 78"/>
                <a:gd name="T33" fmla="*/ 2 h 50"/>
                <a:gd name="T34" fmla="*/ 45 w 78"/>
                <a:gd name="T35" fmla="*/ 0 h 50"/>
                <a:gd name="T36" fmla="*/ 49 w 78"/>
                <a:gd name="T37" fmla="*/ 2 h 50"/>
                <a:gd name="T38" fmla="*/ 53 w 78"/>
                <a:gd name="T39" fmla="*/ 2 h 50"/>
                <a:gd name="T40" fmla="*/ 56 w 78"/>
                <a:gd name="T41" fmla="*/ 4 h 50"/>
                <a:gd name="T42" fmla="*/ 59 w 78"/>
                <a:gd name="T43" fmla="*/ 6 h 50"/>
                <a:gd name="T44" fmla="*/ 67 w 78"/>
                <a:gd name="T45" fmla="*/ 14 h 50"/>
                <a:gd name="T46" fmla="*/ 67 w 78"/>
                <a:gd name="T47" fmla="*/ 14 h 50"/>
                <a:gd name="T48" fmla="*/ 72 w 78"/>
                <a:gd name="T49" fmla="*/ 20 h 50"/>
                <a:gd name="T50" fmla="*/ 76 w 78"/>
                <a:gd name="T51" fmla="*/ 27 h 50"/>
                <a:gd name="T52" fmla="*/ 78 w 78"/>
                <a:gd name="T53" fmla="*/ 33 h 50"/>
                <a:gd name="T54" fmla="*/ 78 w 78"/>
                <a:gd name="T55" fmla="*/ 38 h 50"/>
                <a:gd name="T56" fmla="*/ 77 w 78"/>
                <a:gd name="T57" fmla="*/ 44 h 50"/>
                <a:gd name="T58" fmla="*/ 75 w 78"/>
                <a:gd name="T59" fmla="*/ 47 h 50"/>
                <a:gd name="T60" fmla="*/ 70 w 78"/>
                <a:gd name="T61" fmla="*/ 49 h 50"/>
                <a:gd name="T62" fmla="*/ 65 w 78"/>
                <a:gd name="T63" fmla="*/ 50 h 50"/>
                <a:gd name="T64" fmla="*/ 65 w 78"/>
                <a:gd name="T65" fmla="*/ 50 h 50"/>
                <a:gd name="T66" fmla="*/ 58 w 78"/>
                <a:gd name="T67" fmla="*/ 49 h 50"/>
                <a:gd name="T68" fmla="*/ 49 w 78"/>
                <a:gd name="T69" fmla="*/ 48 h 50"/>
                <a:gd name="T70" fmla="*/ 38 w 78"/>
                <a:gd name="T71" fmla="*/ 45 h 50"/>
                <a:gd name="T72" fmla="*/ 26 w 78"/>
                <a:gd name="T73" fmla="*/ 40 h 50"/>
                <a:gd name="T74" fmla="*/ 26 w 78"/>
                <a:gd name="T75" fmla="*/ 4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8" h="50">
                  <a:moveTo>
                    <a:pt x="26" y="40"/>
                  </a:moveTo>
                  <a:lnTo>
                    <a:pt x="26" y="40"/>
                  </a:lnTo>
                  <a:lnTo>
                    <a:pt x="13" y="34"/>
                  </a:lnTo>
                  <a:lnTo>
                    <a:pt x="4" y="29"/>
                  </a:lnTo>
                  <a:lnTo>
                    <a:pt x="2" y="27"/>
                  </a:lnTo>
                  <a:lnTo>
                    <a:pt x="1" y="25"/>
                  </a:lnTo>
                  <a:lnTo>
                    <a:pt x="0" y="21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1" y="12"/>
                  </a:lnTo>
                  <a:lnTo>
                    <a:pt x="2" y="8"/>
                  </a:lnTo>
                  <a:lnTo>
                    <a:pt x="4" y="7"/>
                  </a:lnTo>
                  <a:lnTo>
                    <a:pt x="8" y="5"/>
                  </a:lnTo>
                  <a:lnTo>
                    <a:pt x="14" y="4"/>
                  </a:lnTo>
                  <a:lnTo>
                    <a:pt x="33" y="2"/>
                  </a:lnTo>
                  <a:lnTo>
                    <a:pt x="33" y="2"/>
                  </a:lnTo>
                  <a:lnTo>
                    <a:pt x="45" y="0"/>
                  </a:lnTo>
                  <a:lnTo>
                    <a:pt x="49" y="2"/>
                  </a:lnTo>
                  <a:lnTo>
                    <a:pt x="53" y="2"/>
                  </a:lnTo>
                  <a:lnTo>
                    <a:pt x="56" y="4"/>
                  </a:lnTo>
                  <a:lnTo>
                    <a:pt x="59" y="6"/>
                  </a:lnTo>
                  <a:lnTo>
                    <a:pt x="67" y="14"/>
                  </a:lnTo>
                  <a:lnTo>
                    <a:pt x="67" y="14"/>
                  </a:lnTo>
                  <a:lnTo>
                    <a:pt x="72" y="20"/>
                  </a:lnTo>
                  <a:lnTo>
                    <a:pt x="76" y="27"/>
                  </a:lnTo>
                  <a:lnTo>
                    <a:pt x="78" y="33"/>
                  </a:lnTo>
                  <a:lnTo>
                    <a:pt x="78" y="38"/>
                  </a:lnTo>
                  <a:lnTo>
                    <a:pt x="77" y="44"/>
                  </a:lnTo>
                  <a:lnTo>
                    <a:pt x="75" y="47"/>
                  </a:lnTo>
                  <a:lnTo>
                    <a:pt x="70" y="49"/>
                  </a:lnTo>
                  <a:lnTo>
                    <a:pt x="65" y="50"/>
                  </a:lnTo>
                  <a:lnTo>
                    <a:pt x="65" y="50"/>
                  </a:lnTo>
                  <a:lnTo>
                    <a:pt x="58" y="49"/>
                  </a:lnTo>
                  <a:lnTo>
                    <a:pt x="49" y="48"/>
                  </a:lnTo>
                  <a:lnTo>
                    <a:pt x="38" y="45"/>
                  </a:lnTo>
                  <a:lnTo>
                    <a:pt x="26" y="40"/>
                  </a:lnTo>
                  <a:lnTo>
                    <a:pt x="26" y="40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1866"/>
            <p:cNvSpPr>
              <a:spLocks/>
            </p:cNvSpPr>
            <p:nvPr/>
          </p:nvSpPr>
          <p:spPr bwMode="auto">
            <a:xfrm>
              <a:off x="6642185" y="6925050"/>
              <a:ext cx="885650" cy="750356"/>
            </a:xfrm>
            <a:custGeom>
              <a:avLst/>
              <a:gdLst>
                <a:gd name="T0" fmla="*/ 941 w 1846"/>
                <a:gd name="T1" fmla="*/ 1544 h 1564"/>
                <a:gd name="T2" fmla="*/ 699 w 1846"/>
                <a:gd name="T3" fmla="*/ 1512 h 1564"/>
                <a:gd name="T4" fmla="*/ 736 w 1846"/>
                <a:gd name="T5" fmla="*/ 1141 h 1564"/>
                <a:gd name="T6" fmla="*/ 526 w 1846"/>
                <a:gd name="T7" fmla="*/ 833 h 1564"/>
                <a:gd name="T8" fmla="*/ 255 w 1846"/>
                <a:gd name="T9" fmla="*/ 640 h 1564"/>
                <a:gd name="T10" fmla="*/ 61 w 1846"/>
                <a:gd name="T11" fmla="*/ 118 h 1564"/>
                <a:gd name="T12" fmla="*/ 182 w 1846"/>
                <a:gd name="T13" fmla="*/ 229 h 1564"/>
                <a:gd name="T14" fmla="*/ 257 w 1846"/>
                <a:gd name="T15" fmla="*/ 258 h 1564"/>
                <a:gd name="T16" fmla="*/ 283 w 1846"/>
                <a:gd name="T17" fmla="*/ 349 h 1564"/>
                <a:gd name="T18" fmla="*/ 226 w 1846"/>
                <a:gd name="T19" fmla="*/ 394 h 1564"/>
                <a:gd name="T20" fmla="*/ 395 w 1846"/>
                <a:gd name="T21" fmla="*/ 441 h 1564"/>
                <a:gd name="T22" fmla="*/ 518 w 1846"/>
                <a:gd name="T23" fmla="*/ 524 h 1564"/>
                <a:gd name="T24" fmla="*/ 537 w 1846"/>
                <a:gd name="T25" fmla="*/ 557 h 1564"/>
                <a:gd name="T26" fmla="*/ 627 w 1846"/>
                <a:gd name="T27" fmla="*/ 418 h 1564"/>
                <a:gd name="T28" fmla="*/ 527 w 1846"/>
                <a:gd name="T29" fmla="*/ 424 h 1564"/>
                <a:gd name="T30" fmla="*/ 575 w 1846"/>
                <a:gd name="T31" fmla="*/ 366 h 1564"/>
                <a:gd name="T32" fmla="*/ 673 w 1846"/>
                <a:gd name="T33" fmla="*/ 369 h 1564"/>
                <a:gd name="T34" fmla="*/ 722 w 1846"/>
                <a:gd name="T35" fmla="*/ 461 h 1564"/>
                <a:gd name="T36" fmla="*/ 836 w 1846"/>
                <a:gd name="T37" fmla="*/ 535 h 1564"/>
                <a:gd name="T38" fmla="*/ 986 w 1846"/>
                <a:gd name="T39" fmla="*/ 523 h 1564"/>
                <a:gd name="T40" fmla="*/ 1038 w 1846"/>
                <a:gd name="T41" fmla="*/ 473 h 1564"/>
                <a:gd name="T42" fmla="*/ 1107 w 1846"/>
                <a:gd name="T43" fmla="*/ 607 h 1564"/>
                <a:gd name="T44" fmla="*/ 1131 w 1846"/>
                <a:gd name="T45" fmla="*/ 602 h 1564"/>
                <a:gd name="T46" fmla="*/ 1151 w 1846"/>
                <a:gd name="T47" fmla="*/ 524 h 1564"/>
                <a:gd name="T48" fmla="*/ 1218 w 1846"/>
                <a:gd name="T49" fmla="*/ 436 h 1564"/>
                <a:gd name="T50" fmla="*/ 1208 w 1846"/>
                <a:gd name="T51" fmla="*/ 365 h 1564"/>
                <a:gd name="T52" fmla="*/ 1128 w 1846"/>
                <a:gd name="T53" fmla="*/ 295 h 1564"/>
                <a:gd name="T54" fmla="*/ 1110 w 1846"/>
                <a:gd name="T55" fmla="*/ 176 h 1564"/>
                <a:gd name="T56" fmla="*/ 1148 w 1846"/>
                <a:gd name="T57" fmla="*/ 67 h 1564"/>
                <a:gd name="T58" fmla="*/ 1205 w 1846"/>
                <a:gd name="T59" fmla="*/ 1 h 1564"/>
                <a:gd name="T60" fmla="*/ 1276 w 1846"/>
                <a:gd name="T61" fmla="*/ 76 h 1564"/>
                <a:gd name="T62" fmla="*/ 1323 w 1846"/>
                <a:gd name="T63" fmla="*/ 228 h 1564"/>
                <a:gd name="T64" fmla="*/ 1307 w 1846"/>
                <a:gd name="T65" fmla="*/ 270 h 1564"/>
                <a:gd name="T66" fmla="*/ 1318 w 1846"/>
                <a:gd name="T67" fmla="*/ 331 h 1564"/>
                <a:gd name="T68" fmla="*/ 1412 w 1846"/>
                <a:gd name="T69" fmla="*/ 351 h 1564"/>
                <a:gd name="T70" fmla="*/ 1359 w 1846"/>
                <a:gd name="T71" fmla="*/ 387 h 1564"/>
                <a:gd name="T72" fmla="*/ 1396 w 1846"/>
                <a:gd name="T73" fmla="*/ 479 h 1564"/>
                <a:gd name="T74" fmla="*/ 1490 w 1846"/>
                <a:gd name="T75" fmla="*/ 422 h 1564"/>
                <a:gd name="T76" fmla="*/ 1500 w 1846"/>
                <a:gd name="T77" fmla="*/ 521 h 1564"/>
                <a:gd name="T78" fmla="*/ 1543 w 1846"/>
                <a:gd name="T79" fmla="*/ 624 h 1564"/>
                <a:gd name="T80" fmla="*/ 1583 w 1846"/>
                <a:gd name="T81" fmla="*/ 544 h 1564"/>
                <a:gd name="T82" fmla="*/ 1637 w 1846"/>
                <a:gd name="T83" fmla="*/ 410 h 1564"/>
                <a:gd name="T84" fmla="*/ 1611 w 1846"/>
                <a:gd name="T85" fmla="*/ 306 h 1564"/>
                <a:gd name="T86" fmla="*/ 1699 w 1846"/>
                <a:gd name="T87" fmla="*/ 295 h 1564"/>
                <a:gd name="T88" fmla="*/ 1790 w 1846"/>
                <a:gd name="T89" fmla="*/ 348 h 1564"/>
                <a:gd name="T90" fmla="*/ 1813 w 1846"/>
                <a:gd name="T91" fmla="*/ 397 h 1564"/>
                <a:gd name="T92" fmla="*/ 1822 w 1846"/>
                <a:gd name="T93" fmla="*/ 457 h 1564"/>
                <a:gd name="T94" fmla="*/ 1782 w 1846"/>
                <a:gd name="T95" fmla="*/ 484 h 1564"/>
                <a:gd name="T96" fmla="*/ 1823 w 1846"/>
                <a:gd name="T97" fmla="*/ 556 h 1564"/>
                <a:gd name="T98" fmla="*/ 1823 w 1846"/>
                <a:gd name="T99" fmla="*/ 675 h 1564"/>
                <a:gd name="T100" fmla="*/ 1723 w 1846"/>
                <a:gd name="T101" fmla="*/ 723 h 1564"/>
                <a:gd name="T102" fmla="*/ 1692 w 1846"/>
                <a:gd name="T103" fmla="*/ 758 h 1564"/>
                <a:gd name="T104" fmla="*/ 1635 w 1846"/>
                <a:gd name="T105" fmla="*/ 739 h 1564"/>
                <a:gd name="T106" fmla="*/ 1613 w 1846"/>
                <a:gd name="T107" fmla="*/ 778 h 1564"/>
                <a:gd name="T108" fmla="*/ 1561 w 1846"/>
                <a:gd name="T109" fmla="*/ 885 h 1564"/>
                <a:gd name="T110" fmla="*/ 1572 w 1846"/>
                <a:gd name="T111" fmla="*/ 934 h 1564"/>
                <a:gd name="T112" fmla="*/ 1491 w 1846"/>
                <a:gd name="T113" fmla="*/ 1070 h 1564"/>
                <a:gd name="T114" fmla="*/ 1404 w 1846"/>
                <a:gd name="T115" fmla="*/ 1108 h 1564"/>
                <a:gd name="T116" fmla="*/ 1337 w 1846"/>
                <a:gd name="T117" fmla="*/ 1122 h 1564"/>
                <a:gd name="T118" fmla="*/ 1365 w 1846"/>
                <a:gd name="T119" fmla="*/ 1198 h 1564"/>
                <a:gd name="T120" fmla="*/ 1283 w 1846"/>
                <a:gd name="T121" fmla="*/ 1231 h 1564"/>
                <a:gd name="T122" fmla="*/ 1207 w 1846"/>
                <a:gd name="T123" fmla="*/ 1359 h 1564"/>
                <a:gd name="T124" fmla="*/ 1141 w 1846"/>
                <a:gd name="T125" fmla="*/ 1493 h 1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46" h="1564">
                  <a:moveTo>
                    <a:pt x="1091" y="1561"/>
                  </a:moveTo>
                  <a:lnTo>
                    <a:pt x="1091" y="1561"/>
                  </a:lnTo>
                  <a:lnTo>
                    <a:pt x="1079" y="1559"/>
                  </a:lnTo>
                  <a:lnTo>
                    <a:pt x="1054" y="1557"/>
                  </a:lnTo>
                  <a:lnTo>
                    <a:pt x="1054" y="1557"/>
                  </a:lnTo>
                  <a:lnTo>
                    <a:pt x="1028" y="1555"/>
                  </a:lnTo>
                  <a:lnTo>
                    <a:pt x="1016" y="1553"/>
                  </a:lnTo>
                  <a:lnTo>
                    <a:pt x="1016" y="1553"/>
                  </a:lnTo>
                  <a:lnTo>
                    <a:pt x="1004" y="1550"/>
                  </a:lnTo>
                  <a:lnTo>
                    <a:pt x="979" y="1548"/>
                  </a:lnTo>
                  <a:lnTo>
                    <a:pt x="979" y="1548"/>
                  </a:lnTo>
                  <a:lnTo>
                    <a:pt x="953" y="1546"/>
                  </a:lnTo>
                  <a:lnTo>
                    <a:pt x="941" y="1544"/>
                  </a:lnTo>
                  <a:lnTo>
                    <a:pt x="941" y="1544"/>
                  </a:lnTo>
                  <a:lnTo>
                    <a:pt x="931" y="1542"/>
                  </a:lnTo>
                  <a:lnTo>
                    <a:pt x="910" y="1539"/>
                  </a:lnTo>
                  <a:lnTo>
                    <a:pt x="910" y="1539"/>
                  </a:lnTo>
                  <a:lnTo>
                    <a:pt x="862" y="1535"/>
                  </a:lnTo>
                  <a:lnTo>
                    <a:pt x="862" y="1535"/>
                  </a:lnTo>
                  <a:lnTo>
                    <a:pt x="756" y="1524"/>
                  </a:lnTo>
                  <a:lnTo>
                    <a:pt x="756" y="1524"/>
                  </a:lnTo>
                  <a:lnTo>
                    <a:pt x="725" y="1521"/>
                  </a:lnTo>
                  <a:lnTo>
                    <a:pt x="707" y="1517"/>
                  </a:lnTo>
                  <a:lnTo>
                    <a:pt x="702" y="1516"/>
                  </a:lnTo>
                  <a:lnTo>
                    <a:pt x="699" y="1515"/>
                  </a:lnTo>
                  <a:lnTo>
                    <a:pt x="699" y="1513"/>
                  </a:lnTo>
                  <a:lnTo>
                    <a:pt x="699" y="1512"/>
                  </a:lnTo>
                  <a:lnTo>
                    <a:pt x="699" y="1512"/>
                  </a:lnTo>
                  <a:lnTo>
                    <a:pt x="701" y="1496"/>
                  </a:lnTo>
                  <a:lnTo>
                    <a:pt x="705" y="1466"/>
                  </a:lnTo>
                  <a:lnTo>
                    <a:pt x="705" y="1466"/>
                  </a:lnTo>
                  <a:lnTo>
                    <a:pt x="709" y="1418"/>
                  </a:lnTo>
                  <a:lnTo>
                    <a:pt x="709" y="1418"/>
                  </a:lnTo>
                  <a:lnTo>
                    <a:pt x="714" y="1374"/>
                  </a:lnTo>
                  <a:lnTo>
                    <a:pt x="714" y="1374"/>
                  </a:lnTo>
                  <a:lnTo>
                    <a:pt x="718" y="1325"/>
                  </a:lnTo>
                  <a:lnTo>
                    <a:pt x="718" y="1325"/>
                  </a:lnTo>
                  <a:lnTo>
                    <a:pt x="722" y="1283"/>
                  </a:lnTo>
                  <a:lnTo>
                    <a:pt x="722" y="1283"/>
                  </a:lnTo>
                  <a:lnTo>
                    <a:pt x="731" y="1183"/>
                  </a:lnTo>
                  <a:lnTo>
                    <a:pt x="731" y="1183"/>
                  </a:lnTo>
                  <a:lnTo>
                    <a:pt x="736" y="1141"/>
                  </a:lnTo>
                  <a:lnTo>
                    <a:pt x="736" y="1141"/>
                  </a:lnTo>
                  <a:lnTo>
                    <a:pt x="743" y="1056"/>
                  </a:lnTo>
                  <a:lnTo>
                    <a:pt x="749" y="1000"/>
                  </a:lnTo>
                  <a:lnTo>
                    <a:pt x="749" y="1000"/>
                  </a:lnTo>
                  <a:lnTo>
                    <a:pt x="752" y="964"/>
                  </a:lnTo>
                  <a:lnTo>
                    <a:pt x="752" y="964"/>
                  </a:lnTo>
                  <a:lnTo>
                    <a:pt x="752" y="960"/>
                  </a:lnTo>
                  <a:lnTo>
                    <a:pt x="751" y="957"/>
                  </a:lnTo>
                  <a:lnTo>
                    <a:pt x="750" y="955"/>
                  </a:lnTo>
                  <a:lnTo>
                    <a:pt x="747" y="951"/>
                  </a:lnTo>
                  <a:lnTo>
                    <a:pt x="736" y="944"/>
                  </a:lnTo>
                  <a:lnTo>
                    <a:pt x="718" y="935"/>
                  </a:lnTo>
                  <a:lnTo>
                    <a:pt x="718" y="935"/>
                  </a:lnTo>
                  <a:lnTo>
                    <a:pt x="526" y="833"/>
                  </a:lnTo>
                  <a:lnTo>
                    <a:pt x="526" y="833"/>
                  </a:lnTo>
                  <a:lnTo>
                    <a:pt x="457" y="797"/>
                  </a:lnTo>
                  <a:lnTo>
                    <a:pt x="457" y="797"/>
                  </a:lnTo>
                  <a:lnTo>
                    <a:pt x="451" y="792"/>
                  </a:lnTo>
                  <a:lnTo>
                    <a:pt x="445" y="788"/>
                  </a:lnTo>
                  <a:lnTo>
                    <a:pt x="440" y="782"/>
                  </a:lnTo>
                  <a:lnTo>
                    <a:pt x="433" y="776"/>
                  </a:lnTo>
                  <a:lnTo>
                    <a:pt x="419" y="755"/>
                  </a:lnTo>
                  <a:lnTo>
                    <a:pt x="396" y="720"/>
                  </a:lnTo>
                  <a:lnTo>
                    <a:pt x="381" y="695"/>
                  </a:lnTo>
                  <a:lnTo>
                    <a:pt x="330" y="684"/>
                  </a:lnTo>
                  <a:lnTo>
                    <a:pt x="280" y="674"/>
                  </a:lnTo>
                  <a:lnTo>
                    <a:pt x="255" y="640"/>
                  </a:lnTo>
                  <a:lnTo>
                    <a:pt x="255" y="640"/>
                  </a:lnTo>
                  <a:lnTo>
                    <a:pt x="141" y="483"/>
                  </a:lnTo>
                  <a:lnTo>
                    <a:pt x="141" y="483"/>
                  </a:lnTo>
                  <a:lnTo>
                    <a:pt x="25" y="324"/>
                  </a:lnTo>
                  <a:lnTo>
                    <a:pt x="25" y="324"/>
                  </a:lnTo>
                  <a:lnTo>
                    <a:pt x="8" y="297"/>
                  </a:lnTo>
                  <a:lnTo>
                    <a:pt x="2" y="288"/>
                  </a:lnTo>
                  <a:lnTo>
                    <a:pt x="0" y="284"/>
                  </a:lnTo>
                  <a:lnTo>
                    <a:pt x="0" y="284"/>
                  </a:lnTo>
                  <a:lnTo>
                    <a:pt x="9" y="257"/>
                  </a:lnTo>
                  <a:lnTo>
                    <a:pt x="29" y="201"/>
                  </a:lnTo>
                  <a:lnTo>
                    <a:pt x="50" y="146"/>
                  </a:lnTo>
                  <a:lnTo>
                    <a:pt x="59" y="119"/>
                  </a:lnTo>
                  <a:lnTo>
                    <a:pt x="59" y="119"/>
                  </a:lnTo>
                  <a:lnTo>
                    <a:pt x="61" y="118"/>
                  </a:lnTo>
                  <a:lnTo>
                    <a:pt x="63" y="118"/>
                  </a:lnTo>
                  <a:lnTo>
                    <a:pt x="69" y="121"/>
                  </a:lnTo>
                  <a:lnTo>
                    <a:pt x="78" y="127"/>
                  </a:lnTo>
                  <a:lnTo>
                    <a:pt x="88" y="136"/>
                  </a:lnTo>
                  <a:lnTo>
                    <a:pt x="98" y="146"/>
                  </a:lnTo>
                  <a:lnTo>
                    <a:pt x="108" y="157"/>
                  </a:lnTo>
                  <a:lnTo>
                    <a:pt x="117" y="167"/>
                  </a:lnTo>
                  <a:lnTo>
                    <a:pt x="125" y="178"/>
                  </a:lnTo>
                  <a:lnTo>
                    <a:pt x="125" y="178"/>
                  </a:lnTo>
                  <a:lnTo>
                    <a:pt x="130" y="186"/>
                  </a:lnTo>
                  <a:lnTo>
                    <a:pt x="137" y="193"/>
                  </a:lnTo>
                  <a:lnTo>
                    <a:pt x="154" y="209"/>
                  </a:lnTo>
                  <a:lnTo>
                    <a:pt x="173" y="223"/>
                  </a:lnTo>
                  <a:lnTo>
                    <a:pt x="182" y="229"/>
                  </a:lnTo>
                  <a:lnTo>
                    <a:pt x="190" y="233"/>
                  </a:lnTo>
                  <a:lnTo>
                    <a:pt x="190" y="233"/>
                  </a:lnTo>
                  <a:lnTo>
                    <a:pt x="196" y="235"/>
                  </a:lnTo>
                  <a:lnTo>
                    <a:pt x="201" y="236"/>
                  </a:lnTo>
                  <a:lnTo>
                    <a:pt x="206" y="235"/>
                  </a:lnTo>
                  <a:lnTo>
                    <a:pt x="212" y="233"/>
                  </a:lnTo>
                  <a:lnTo>
                    <a:pt x="212" y="233"/>
                  </a:lnTo>
                  <a:lnTo>
                    <a:pt x="217" y="231"/>
                  </a:lnTo>
                  <a:lnTo>
                    <a:pt x="220" y="231"/>
                  </a:lnTo>
                  <a:lnTo>
                    <a:pt x="223" y="232"/>
                  </a:lnTo>
                  <a:lnTo>
                    <a:pt x="230" y="235"/>
                  </a:lnTo>
                  <a:lnTo>
                    <a:pt x="241" y="244"/>
                  </a:lnTo>
                  <a:lnTo>
                    <a:pt x="241" y="244"/>
                  </a:lnTo>
                  <a:lnTo>
                    <a:pt x="257" y="258"/>
                  </a:lnTo>
                  <a:lnTo>
                    <a:pt x="264" y="266"/>
                  </a:lnTo>
                  <a:lnTo>
                    <a:pt x="268" y="272"/>
                  </a:lnTo>
                  <a:lnTo>
                    <a:pt x="268" y="272"/>
                  </a:lnTo>
                  <a:lnTo>
                    <a:pt x="277" y="286"/>
                  </a:lnTo>
                  <a:lnTo>
                    <a:pt x="286" y="305"/>
                  </a:lnTo>
                  <a:lnTo>
                    <a:pt x="293" y="323"/>
                  </a:lnTo>
                  <a:lnTo>
                    <a:pt x="295" y="329"/>
                  </a:lnTo>
                  <a:lnTo>
                    <a:pt x="296" y="334"/>
                  </a:lnTo>
                  <a:lnTo>
                    <a:pt x="296" y="334"/>
                  </a:lnTo>
                  <a:lnTo>
                    <a:pt x="295" y="337"/>
                  </a:lnTo>
                  <a:lnTo>
                    <a:pt x="294" y="341"/>
                  </a:lnTo>
                  <a:lnTo>
                    <a:pt x="290" y="344"/>
                  </a:lnTo>
                  <a:lnTo>
                    <a:pt x="287" y="347"/>
                  </a:lnTo>
                  <a:lnTo>
                    <a:pt x="283" y="349"/>
                  </a:lnTo>
                  <a:lnTo>
                    <a:pt x="276" y="351"/>
                  </a:lnTo>
                  <a:lnTo>
                    <a:pt x="261" y="355"/>
                  </a:lnTo>
                  <a:lnTo>
                    <a:pt x="261" y="355"/>
                  </a:lnTo>
                  <a:lnTo>
                    <a:pt x="243" y="358"/>
                  </a:lnTo>
                  <a:lnTo>
                    <a:pt x="230" y="363"/>
                  </a:lnTo>
                  <a:lnTo>
                    <a:pt x="224" y="366"/>
                  </a:lnTo>
                  <a:lnTo>
                    <a:pt x="220" y="369"/>
                  </a:lnTo>
                  <a:lnTo>
                    <a:pt x="217" y="372"/>
                  </a:lnTo>
                  <a:lnTo>
                    <a:pt x="216" y="376"/>
                  </a:lnTo>
                  <a:lnTo>
                    <a:pt x="216" y="376"/>
                  </a:lnTo>
                  <a:lnTo>
                    <a:pt x="217" y="379"/>
                  </a:lnTo>
                  <a:lnTo>
                    <a:pt x="219" y="383"/>
                  </a:lnTo>
                  <a:lnTo>
                    <a:pt x="226" y="394"/>
                  </a:lnTo>
                  <a:lnTo>
                    <a:pt x="226" y="394"/>
                  </a:lnTo>
                  <a:lnTo>
                    <a:pt x="230" y="399"/>
                  </a:lnTo>
                  <a:lnTo>
                    <a:pt x="233" y="402"/>
                  </a:lnTo>
                  <a:lnTo>
                    <a:pt x="236" y="405"/>
                  </a:lnTo>
                  <a:lnTo>
                    <a:pt x="242" y="409"/>
                  </a:lnTo>
                  <a:lnTo>
                    <a:pt x="257" y="415"/>
                  </a:lnTo>
                  <a:lnTo>
                    <a:pt x="280" y="422"/>
                  </a:lnTo>
                  <a:lnTo>
                    <a:pt x="280" y="422"/>
                  </a:lnTo>
                  <a:lnTo>
                    <a:pt x="324" y="435"/>
                  </a:lnTo>
                  <a:lnTo>
                    <a:pt x="339" y="439"/>
                  </a:lnTo>
                  <a:lnTo>
                    <a:pt x="352" y="442"/>
                  </a:lnTo>
                  <a:lnTo>
                    <a:pt x="363" y="443"/>
                  </a:lnTo>
                  <a:lnTo>
                    <a:pt x="373" y="443"/>
                  </a:lnTo>
                  <a:lnTo>
                    <a:pt x="384" y="442"/>
                  </a:lnTo>
                  <a:lnTo>
                    <a:pt x="395" y="441"/>
                  </a:lnTo>
                  <a:lnTo>
                    <a:pt x="395" y="441"/>
                  </a:lnTo>
                  <a:lnTo>
                    <a:pt x="419" y="435"/>
                  </a:lnTo>
                  <a:lnTo>
                    <a:pt x="428" y="433"/>
                  </a:lnTo>
                  <a:lnTo>
                    <a:pt x="435" y="431"/>
                  </a:lnTo>
                  <a:lnTo>
                    <a:pt x="435" y="431"/>
                  </a:lnTo>
                  <a:lnTo>
                    <a:pt x="442" y="429"/>
                  </a:lnTo>
                  <a:lnTo>
                    <a:pt x="446" y="428"/>
                  </a:lnTo>
                  <a:lnTo>
                    <a:pt x="451" y="431"/>
                  </a:lnTo>
                  <a:lnTo>
                    <a:pt x="454" y="436"/>
                  </a:lnTo>
                  <a:lnTo>
                    <a:pt x="454" y="436"/>
                  </a:lnTo>
                  <a:lnTo>
                    <a:pt x="488" y="482"/>
                  </a:lnTo>
                  <a:lnTo>
                    <a:pt x="488" y="482"/>
                  </a:lnTo>
                  <a:lnTo>
                    <a:pt x="509" y="512"/>
                  </a:lnTo>
                  <a:lnTo>
                    <a:pt x="518" y="524"/>
                  </a:lnTo>
                  <a:lnTo>
                    <a:pt x="523" y="535"/>
                  </a:lnTo>
                  <a:lnTo>
                    <a:pt x="528" y="544"/>
                  </a:lnTo>
                  <a:lnTo>
                    <a:pt x="530" y="552"/>
                  </a:lnTo>
                  <a:lnTo>
                    <a:pt x="531" y="560"/>
                  </a:lnTo>
                  <a:lnTo>
                    <a:pt x="531" y="567"/>
                  </a:lnTo>
                  <a:lnTo>
                    <a:pt x="531" y="567"/>
                  </a:lnTo>
                  <a:lnTo>
                    <a:pt x="531" y="572"/>
                  </a:lnTo>
                  <a:lnTo>
                    <a:pt x="531" y="576"/>
                  </a:lnTo>
                  <a:lnTo>
                    <a:pt x="531" y="576"/>
                  </a:lnTo>
                  <a:lnTo>
                    <a:pt x="532" y="576"/>
                  </a:lnTo>
                  <a:lnTo>
                    <a:pt x="535" y="573"/>
                  </a:lnTo>
                  <a:lnTo>
                    <a:pt x="535" y="573"/>
                  </a:lnTo>
                  <a:lnTo>
                    <a:pt x="536" y="568"/>
                  </a:lnTo>
                  <a:lnTo>
                    <a:pt x="537" y="557"/>
                  </a:lnTo>
                  <a:lnTo>
                    <a:pt x="537" y="541"/>
                  </a:lnTo>
                  <a:lnTo>
                    <a:pt x="536" y="521"/>
                  </a:lnTo>
                  <a:lnTo>
                    <a:pt x="533" y="476"/>
                  </a:lnTo>
                  <a:lnTo>
                    <a:pt x="580" y="453"/>
                  </a:lnTo>
                  <a:lnTo>
                    <a:pt x="580" y="453"/>
                  </a:lnTo>
                  <a:lnTo>
                    <a:pt x="599" y="443"/>
                  </a:lnTo>
                  <a:lnTo>
                    <a:pt x="614" y="434"/>
                  </a:lnTo>
                  <a:lnTo>
                    <a:pt x="624" y="428"/>
                  </a:lnTo>
                  <a:lnTo>
                    <a:pt x="627" y="424"/>
                  </a:lnTo>
                  <a:lnTo>
                    <a:pt x="628" y="422"/>
                  </a:lnTo>
                  <a:lnTo>
                    <a:pt x="628" y="422"/>
                  </a:lnTo>
                  <a:lnTo>
                    <a:pt x="630" y="419"/>
                  </a:lnTo>
                  <a:lnTo>
                    <a:pt x="628" y="418"/>
                  </a:lnTo>
                  <a:lnTo>
                    <a:pt x="627" y="418"/>
                  </a:lnTo>
                  <a:lnTo>
                    <a:pt x="622" y="419"/>
                  </a:lnTo>
                  <a:lnTo>
                    <a:pt x="612" y="423"/>
                  </a:lnTo>
                  <a:lnTo>
                    <a:pt x="612" y="423"/>
                  </a:lnTo>
                  <a:lnTo>
                    <a:pt x="593" y="430"/>
                  </a:lnTo>
                  <a:lnTo>
                    <a:pt x="571" y="436"/>
                  </a:lnTo>
                  <a:lnTo>
                    <a:pt x="571" y="436"/>
                  </a:lnTo>
                  <a:lnTo>
                    <a:pt x="558" y="440"/>
                  </a:lnTo>
                  <a:lnTo>
                    <a:pt x="549" y="440"/>
                  </a:lnTo>
                  <a:lnTo>
                    <a:pt x="546" y="440"/>
                  </a:lnTo>
                  <a:lnTo>
                    <a:pt x="542" y="439"/>
                  </a:lnTo>
                  <a:lnTo>
                    <a:pt x="536" y="433"/>
                  </a:lnTo>
                  <a:lnTo>
                    <a:pt x="536" y="433"/>
                  </a:lnTo>
                  <a:lnTo>
                    <a:pt x="530" y="429"/>
                  </a:lnTo>
                  <a:lnTo>
                    <a:pt x="527" y="424"/>
                  </a:lnTo>
                  <a:lnTo>
                    <a:pt x="525" y="419"/>
                  </a:lnTo>
                  <a:lnTo>
                    <a:pt x="522" y="413"/>
                  </a:lnTo>
                  <a:lnTo>
                    <a:pt x="522" y="409"/>
                  </a:lnTo>
                  <a:lnTo>
                    <a:pt x="523" y="403"/>
                  </a:lnTo>
                  <a:lnTo>
                    <a:pt x="525" y="398"/>
                  </a:lnTo>
                  <a:lnTo>
                    <a:pt x="528" y="392"/>
                  </a:lnTo>
                  <a:lnTo>
                    <a:pt x="531" y="388"/>
                  </a:lnTo>
                  <a:lnTo>
                    <a:pt x="536" y="382"/>
                  </a:lnTo>
                  <a:lnTo>
                    <a:pt x="540" y="378"/>
                  </a:lnTo>
                  <a:lnTo>
                    <a:pt x="547" y="375"/>
                  </a:lnTo>
                  <a:lnTo>
                    <a:pt x="552" y="371"/>
                  </a:lnTo>
                  <a:lnTo>
                    <a:pt x="560" y="369"/>
                  </a:lnTo>
                  <a:lnTo>
                    <a:pt x="568" y="367"/>
                  </a:lnTo>
                  <a:lnTo>
                    <a:pt x="575" y="366"/>
                  </a:lnTo>
                  <a:lnTo>
                    <a:pt x="575" y="366"/>
                  </a:lnTo>
                  <a:lnTo>
                    <a:pt x="594" y="362"/>
                  </a:lnTo>
                  <a:lnTo>
                    <a:pt x="615" y="357"/>
                  </a:lnTo>
                  <a:lnTo>
                    <a:pt x="615" y="357"/>
                  </a:lnTo>
                  <a:lnTo>
                    <a:pt x="625" y="355"/>
                  </a:lnTo>
                  <a:lnTo>
                    <a:pt x="635" y="352"/>
                  </a:lnTo>
                  <a:lnTo>
                    <a:pt x="644" y="351"/>
                  </a:lnTo>
                  <a:lnTo>
                    <a:pt x="651" y="351"/>
                  </a:lnTo>
                  <a:lnTo>
                    <a:pt x="651" y="351"/>
                  </a:lnTo>
                  <a:lnTo>
                    <a:pt x="656" y="352"/>
                  </a:lnTo>
                  <a:lnTo>
                    <a:pt x="660" y="356"/>
                  </a:lnTo>
                  <a:lnTo>
                    <a:pt x="665" y="359"/>
                  </a:lnTo>
                  <a:lnTo>
                    <a:pt x="669" y="363"/>
                  </a:lnTo>
                  <a:lnTo>
                    <a:pt x="673" y="369"/>
                  </a:lnTo>
                  <a:lnTo>
                    <a:pt x="676" y="376"/>
                  </a:lnTo>
                  <a:lnTo>
                    <a:pt x="677" y="382"/>
                  </a:lnTo>
                  <a:lnTo>
                    <a:pt x="678" y="389"/>
                  </a:lnTo>
                  <a:lnTo>
                    <a:pt x="678" y="389"/>
                  </a:lnTo>
                  <a:lnTo>
                    <a:pt x="679" y="396"/>
                  </a:lnTo>
                  <a:lnTo>
                    <a:pt x="680" y="403"/>
                  </a:lnTo>
                  <a:lnTo>
                    <a:pt x="684" y="411"/>
                  </a:lnTo>
                  <a:lnTo>
                    <a:pt x="687" y="418"/>
                  </a:lnTo>
                  <a:lnTo>
                    <a:pt x="687" y="418"/>
                  </a:lnTo>
                  <a:lnTo>
                    <a:pt x="691" y="426"/>
                  </a:lnTo>
                  <a:lnTo>
                    <a:pt x="698" y="435"/>
                  </a:lnTo>
                  <a:lnTo>
                    <a:pt x="706" y="444"/>
                  </a:lnTo>
                  <a:lnTo>
                    <a:pt x="715" y="453"/>
                  </a:lnTo>
                  <a:lnTo>
                    <a:pt x="722" y="461"/>
                  </a:lnTo>
                  <a:lnTo>
                    <a:pt x="731" y="466"/>
                  </a:lnTo>
                  <a:lnTo>
                    <a:pt x="738" y="471"/>
                  </a:lnTo>
                  <a:lnTo>
                    <a:pt x="743" y="472"/>
                  </a:lnTo>
                  <a:lnTo>
                    <a:pt x="743" y="472"/>
                  </a:lnTo>
                  <a:lnTo>
                    <a:pt x="758" y="474"/>
                  </a:lnTo>
                  <a:lnTo>
                    <a:pt x="758" y="474"/>
                  </a:lnTo>
                  <a:lnTo>
                    <a:pt x="767" y="475"/>
                  </a:lnTo>
                  <a:lnTo>
                    <a:pt x="767" y="475"/>
                  </a:lnTo>
                  <a:lnTo>
                    <a:pt x="770" y="477"/>
                  </a:lnTo>
                  <a:lnTo>
                    <a:pt x="775" y="484"/>
                  </a:lnTo>
                  <a:lnTo>
                    <a:pt x="790" y="504"/>
                  </a:lnTo>
                  <a:lnTo>
                    <a:pt x="809" y="533"/>
                  </a:lnTo>
                  <a:lnTo>
                    <a:pt x="836" y="535"/>
                  </a:lnTo>
                  <a:lnTo>
                    <a:pt x="836" y="535"/>
                  </a:lnTo>
                  <a:lnTo>
                    <a:pt x="864" y="537"/>
                  </a:lnTo>
                  <a:lnTo>
                    <a:pt x="891" y="538"/>
                  </a:lnTo>
                  <a:lnTo>
                    <a:pt x="891" y="538"/>
                  </a:lnTo>
                  <a:lnTo>
                    <a:pt x="906" y="538"/>
                  </a:lnTo>
                  <a:lnTo>
                    <a:pt x="921" y="540"/>
                  </a:lnTo>
                  <a:lnTo>
                    <a:pt x="938" y="544"/>
                  </a:lnTo>
                  <a:lnTo>
                    <a:pt x="952" y="547"/>
                  </a:lnTo>
                  <a:lnTo>
                    <a:pt x="952" y="547"/>
                  </a:lnTo>
                  <a:lnTo>
                    <a:pt x="983" y="556"/>
                  </a:lnTo>
                  <a:lnTo>
                    <a:pt x="983" y="556"/>
                  </a:lnTo>
                  <a:lnTo>
                    <a:pt x="984" y="539"/>
                  </a:lnTo>
                  <a:lnTo>
                    <a:pt x="984" y="539"/>
                  </a:lnTo>
                  <a:lnTo>
                    <a:pt x="984" y="531"/>
                  </a:lnTo>
                  <a:lnTo>
                    <a:pt x="986" y="523"/>
                  </a:lnTo>
                  <a:lnTo>
                    <a:pt x="992" y="506"/>
                  </a:lnTo>
                  <a:lnTo>
                    <a:pt x="992" y="506"/>
                  </a:lnTo>
                  <a:lnTo>
                    <a:pt x="996" y="491"/>
                  </a:lnTo>
                  <a:lnTo>
                    <a:pt x="997" y="483"/>
                  </a:lnTo>
                  <a:lnTo>
                    <a:pt x="999" y="477"/>
                  </a:lnTo>
                  <a:lnTo>
                    <a:pt x="999" y="477"/>
                  </a:lnTo>
                  <a:lnTo>
                    <a:pt x="999" y="471"/>
                  </a:lnTo>
                  <a:lnTo>
                    <a:pt x="1000" y="470"/>
                  </a:lnTo>
                  <a:lnTo>
                    <a:pt x="1001" y="468"/>
                  </a:lnTo>
                  <a:lnTo>
                    <a:pt x="1004" y="467"/>
                  </a:lnTo>
                  <a:lnTo>
                    <a:pt x="1007" y="467"/>
                  </a:lnTo>
                  <a:lnTo>
                    <a:pt x="1018" y="468"/>
                  </a:lnTo>
                  <a:lnTo>
                    <a:pt x="1018" y="468"/>
                  </a:lnTo>
                  <a:lnTo>
                    <a:pt x="1038" y="473"/>
                  </a:lnTo>
                  <a:lnTo>
                    <a:pt x="1058" y="478"/>
                  </a:lnTo>
                  <a:lnTo>
                    <a:pt x="1079" y="486"/>
                  </a:lnTo>
                  <a:lnTo>
                    <a:pt x="1101" y="496"/>
                  </a:lnTo>
                  <a:lnTo>
                    <a:pt x="1101" y="496"/>
                  </a:lnTo>
                  <a:lnTo>
                    <a:pt x="1126" y="509"/>
                  </a:lnTo>
                  <a:lnTo>
                    <a:pt x="1126" y="509"/>
                  </a:lnTo>
                  <a:lnTo>
                    <a:pt x="1123" y="520"/>
                  </a:lnTo>
                  <a:lnTo>
                    <a:pt x="1118" y="544"/>
                  </a:lnTo>
                  <a:lnTo>
                    <a:pt x="1110" y="573"/>
                  </a:lnTo>
                  <a:lnTo>
                    <a:pt x="1102" y="599"/>
                  </a:lnTo>
                  <a:lnTo>
                    <a:pt x="1102" y="599"/>
                  </a:lnTo>
                  <a:lnTo>
                    <a:pt x="1102" y="601"/>
                  </a:lnTo>
                  <a:lnTo>
                    <a:pt x="1104" y="604"/>
                  </a:lnTo>
                  <a:lnTo>
                    <a:pt x="1107" y="607"/>
                  </a:lnTo>
                  <a:lnTo>
                    <a:pt x="1110" y="609"/>
                  </a:lnTo>
                  <a:lnTo>
                    <a:pt x="1110" y="609"/>
                  </a:lnTo>
                  <a:lnTo>
                    <a:pt x="1115" y="611"/>
                  </a:lnTo>
                  <a:lnTo>
                    <a:pt x="1120" y="615"/>
                  </a:lnTo>
                  <a:lnTo>
                    <a:pt x="1123" y="621"/>
                  </a:lnTo>
                  <a:lnTo>
                    <a:pt x="1127" y="628"/>
                  </a:lnTo>
                  <a:lnTo>
                    <a:pt x="1132" y="642"/>
                  </a:lnTo>
                  <a:lnTo>
                    <a:pt x="1136" y="629"/>
                  </a:lnTo>
                  <a:lnTo>
                    <a:pt x="1136" y="629"/>
                  </a:lnTo>
                  <a:lnTo>
                    <a:pt x="1136" y="622"/>
                  </a:lnTo>
                  <a:lnTo>
                    <a:pt x="1136" y="615"/>
                  </a:lnTo>
                  <a:lnTo>
                    <a:pt x="1134" y="609"/>
                  </a:lnTo>
                  <a:lnTo>
                    <a:pt x="1131" y="602"/>
                  </a:lnTo>
                  <a:lnTo>
                    <a:pt x="1131" y="602"/>
                  </a:lnTo>
                  <a:lnTo>
                    <a:pt x="1129" y="594"/>
                  </a:lnTo>
                  <a:lnTo>
                    <a:pt x="1127" y="584"/>
                  </a:lnTo>
                  <a:lnTo>
                    <a:pt x="1126" y="572"/>
                  </a:lnTo>
                  <a:lnTo>
                    <a:pt x="1125" y="559"/>
                  </a:lnTo>
                  <a:lnTo>
                    <a:pt x="1125" y="559"/>
                  </a:lnTo>
                  <a:lnTo>
                    <a:pt x="1126" y="539"/>
                  </a:lnTo>
                  <a:lnTo>
                    <a:pt x="1127" y="533"/>
                  </a:lnTo>
                  <a:lnTo>
                    <a:pt x="1129" y="528"/>
                  </a:lnTo>
                  <a:lnTo>
                    <a:pt x="1131" y="525"/>
                  </a:lnTo>
                  <a:lnTo>
                    <a:pt x="1134" y="523"/>
                  </a:lnTo>
                  <a:lnTo>
                    <a:pt x="1139" y="523"/>
                  </a:lnTo>
                  <a:lnTo>
                    <a:pt x="1144" y="524"/>
                  </a:lnTo>
                  <a:lnTo>
                    <a:pt x="1144" y="524"/>
                  </a:lnTo>
                  <a:lnTo>
                    <a:pt x="1151" y="524"/>
                  </a:lnTo>
                  <a:lnTo>
                    <a:pt x="1159" y="523"/>
                  </a:lnTo>
                  <a:lnTo>
                    <a:pt x="1168" y="520"/>
                  </a:lnTo>
                  <a:lnTo>
                    <a:pt x="1176" y="517"/>
                  </a:lnTo>
                  <a:lnTo>
                    <a:pt x="1184" y="512"/>
                  </a:lnTo>
                  <a:lnTo>
                    <a:pt x="1193" y="506"/>
                  </a:lnTo>
                  <a:lnTo>
                    <a:pt x="1200" y="499"/>
                  </a:lnTo>
                  <a:lnTo>
                    <a:pt x="1206" y="493"/>
                  </a:lnTo>
                  <a:lnTo>
                    <a:pt x="1206" y="493"/>
                  </a:lnTo>
                  <a:lnTo>
                    <a:pt x="1213" y="482"/>
                  </a:lnTo>
                  <a:lnTo>
                    <a:pt x="1217" y="473"/>
                  </a:lnTo>
                  <a:lnTo>
                    <a:pt x="1218" y="463"/>
                  </a:lnTo>
                  <a:lnTo>
                    <a:pt x="1220" y="450"/>
                  </a:lnTo>
                  <a:lnTo>
                    <a:pt x="1220" y="450"/>
                  </a:lnTo>
                  <a:lnTo>
                    <a:pt x="1218" y="436"/>
                  </a:lnTo>
                  <a:lnTo>
                    <a:pt x="1217" y="428"/>
                  </a:lnTo>
                  <a:lnTo>
                    <a:pt x="1215" y="421"/>
                  </a:lnTo>
                  <a:lnTo>
                    <a:pt x="1211" y="417"/>
                  </a:lnTo>
                  <a:lnTo>
                    <a:pt x="1211" y="417"/>
                  </a:lnTo>
                  <a:lnTo>
                    <a:pt x="1207" y="412"/>
                  </a:lnTo>
                  <a:lnTo>
                    <a:pt x="1204" y="405"/>
                  </a:lnTo>
                  <a:lnTo>
                    <a:pt x="1203" y="399"/>
                  </a:lnTo>
                  <a:lnTo>
                    <a:pt x="1202" y="391"/>
                  </a:lnTo>
                  <a:lnTo>
                    <a:pt x="1202" y="383"/>
                  </a:lnTo>
                  <a:lnTo>
                    <a:pt x="1203" y="377"/>
                  </a:lnTo>
                  <a:lnTo>
                    <a:pt x="1204" y="370"/>
                  </a:lnTo>
                  <a:lnTo>
                    <a:pt x="1207" y="367"/>
                  </a:lnTo>
                  <a:lnTo>
                    <a:pt x="1207" y="367"/>
                  </a:lnTo>
                  <a:lnTo>
                    <a:pt x="1208" y="365"/>
                  </a:lnTo>
                  <a:lnTo>
                    <a:pt x="1208" y="362"/>
                  </a:lnTo>
                  <a:lnTo>
                    <a:pt x="1207" y="358"/>
                  </a:lnTo>
                  <a:lnTo>
                    <a:pt x="1203" y="352"/>
                  </a:lnTo>
                  <a:lnTo>
                    <a:pt x="1197" y="346"/>
                  </a:lnTo>
                  <a:lnTo>
                    <a:pt x="1190" y="340"/>
                  </a:lnTo>
                  <a:lnTo>
                    <a:pt x="1181" y="335"/>
                  </a:lnTo>
                  <a:lnTo>
                    <a:pt x="1172" y="329"/>
                  </a:lnTo>
                  <a:lnTo>
                    <a:pt x="1162" y="326"/>
                  </a:lnTo>
                  <a:lnTo>
                    <a:pt x="1162" y="326"/>
                  </a:lnTo>
                  <a:lnTo>
                    <a:pt x="1152" y="321"/>
                  </a:lnTo>
                  <a:lnTo>
                    <a:pt x="1144" y="316"/>
                  </a:lnTo>
                  <a:lnTo>
                    <a:pt x="1137" y="308"/>
                  </a:lnTo>
                  <a:lnTo>
                    <a:pt x="1128" y="295"/>
                  </a:lnTo>
                  <a:lnTo>
                    <a:pt x="1128" y="295"/>
                  </a:lnTo>
                  <a:lnTo>
                    <a:pt x="1120" y="282"/>
                  </a:lnTo>
                  <a:lnTo>
                    <a:pt x="1116" y="271"/>
                  </a:lnTo>
                  <a:lnTo>
                    <a:pt x="1113" y="260"/>
                  </a:lnTo>
                  <a:lnTo>
                    <a:pt x="1112" y="245"/>
                  </a:lnTo>
                  <a:lnTo>
                    <a:pt x="1112" y="245"/>
                  </a:lnTo>
                  <a:lnTo>
                    <a:pt x="1113" y="235"/>
                  </a:lnTo>
                  <a:lnTo>
                    <a:pt x="1115" y="225"/>
                  </a:lnTo>
                  <a:lnTo>
                    <a:pt x="1116" y="216"/>
                  </a:lnTo>
                  <a:lnTo>
                    <a:pt x="1118" y="211"/>
                  </a:lnTo>
                  <a:lnTo>
                    <a:pt x="1118" y="211"/>
                  </a:lnTo>
                  <a:lnTo>
                    <a:pt x="1119" y="205"/>
                  </a:lnTo>
                  <a:lnTo>
                    <a:pt x="1119" y="199"/>
                  </a:lnTo>
                  <a:lnTo>
                    <a:pt x="1116" y="189"/>
                  </a:lnTo>
                  <a:lnTo>
                    <a:pt x="1110" y="176"/>
                  </a:lnTo>
                  <a:lnTo>
                    <a:pt x="1098" y="148"/>
                  </a:lnTo>
                  <a:lnTo>
                    <a:pt x="1107" y="123"/>
                  </a:lnTo>
                  <a:lnTo>
                    <a:pt x="1107" y="123"/>
                  </a:lnTo>
                  <a:lnTo>
                    <a:pt x="1112" y="110"/>
                  </a:lnTo>
                  <a:lnTo>
                    <a:pt x="1118" y="100"/>
                  </a:lnTo>
                  <a:lnTo>
                    <a:pt x="1120" y="97"/>
                  </a:lnTo>
                  <a:lnTo>
                    <a:pt x="1125" y="94"/>
                  </a:lnTo>
                  <a:lnTo>
                    <a:pt x="1134" y="88"/>
                  </a:lnTo>
                  <a:lnTo>
                    <a:pt x="1134" y="88"/>
                  </a:lnTo>
                  <a:lnTo>
                    <a:pt x="1144" y="82"/>
                  </a:lnTo>
                  <a:lnTo>
                    <a:pt x="1149" y="77"/>
                  </a:lnTo>
                  <a:lnTo>
                    <a:pt x="1150" y="75"/>
                  </a:lnTo>
                  <a:lnTo>
                    <a:pt x="1150" y="73"/>
                  </a:lnTo>
                  <a:lnTo>
                    <a:pt x="1148" y="67"/>
                  </a:lnTo>
                  <a:lnTo>
                    <a:pt x="1148" y="67"/>
                  </a:lnTo>
                  <a:lnTo>
                    <a:pt x="1146" y="61"/>
                  </a:lnTo>
                  <a:lnTo>
                    <a:pt x="1146" y="58"/>
                  </a:lnTo>
                  <a:lnTo>
                    <a:pt x="1147" y="55"/>
                  </a:lnTo>
                  <a:lnTo>
                    <a:pt x="1150" y="48"/>
                  </a:lnTo>
                  <a:lnTo>
                    <a:pt x="1158" y="39"/>
                  </a:lnTo>
                  <a:lnTo>
                    <a:pt x="1158" y="39"/>
                  </a:lnTo>
                  <a:lnTo>
                    <a:pt x="1178" y="14"/>
                  </a:lnTo>
                  <a:lnTo>
                    <a:pt x="1184" y="6"/>
                  </a:lnTo>
                  <a:lnTo>
                    <a:pt x="1189" y="2"/>
                  </a:lnTo>
                  <a:lnTo>
                    <a:pt x="1193" y="0"/>
                  </a:lnTo>
                  <a:lnTo>
                    <a:pt x="1196" y="0"/>
                  </a:lnTo>
                  <a:lnTo>
                    <a:pt x="1205" y="1"/>
                  </a:lnTo>
                  <a:lnTo>
                    <a:pt x="1205" y="1"/>
                  </a:lnTo>
                  <a:lnTo>
                    <a:pt x="1213" y="3"/>
                  </a:lnTo>
                  <a:lnTo>
                    <a:pt x="1218" y="6"/>
                  </a:lnTo>
                  <a:lnTo>
                    <a:pt x="1222" y="11"/>
                  </a:lnTo>
                  <a:lnTo>
                    <a:pt x="1225" y="16"/>
                  </a:lnTo>
                  <a:lnTo>
                    <a:pt x="1225" y="16"/>
                  </a:lnTo>
                  <a:lnTo>
                    <a:pt x="1228" y="22"/>
                  </a:lnTo>
                  <a:lnTo>
                    <a:pt x="1234" y="29"/>
                  </a:lnTo>
                  <a:lnTo>
                    <a:pt x="1241" y="36"/>
                  </a:lnTo>
                  <a:lnTo>
                    <a:pt x="1247" y="43"/>
                  </a:lnTo>
                  <a:lnTo>
                    <a:pt x="1247" y="43"/>
                  </a:lnTo>
                  <a:lnTo>
                    <a:pt x="1257" y="52"/>
                  </a:lnTo>
                  <a:lnTo>
                    <a:pt x="1265" y="60"/>
                  </a:lnTo>
                  <a:lnTo>
                    <a:pt x="1271" y="67"/>
                  </a:lnTo>
                  <a:lnTo>
                    <a:pt x="1276" y="76"/>
                  </a:lnTo>
                  <a:lnTo>
                    <a:pt x="1279" y="84"/>
                  </a:lnTo>
                  <a:lnTo>
                    <a:pt x="1281" y="95"/>
                  </a:lnTo>
                  <a:lnTo>
                    <a:pt x="1283" y="106"/>
                  </a:lnTo>
                  <a:lnTo>
                    <a:pt x="1284" y="121"/>
                  </a:lnTo>
                  <a:lnTo>
                    <a:pt x="1284" y="121"/>
                  </a:lnTo>
                  <a:lnTo>
                    <a:pt x="1285" y="144"/>
                  </a:lnTo>
                  <a:lnTo>
                    <a:pt x="1286" y="152"/>
                  </a:lnTo>
                  <a:lnTo>
                    <a:pt x="1288" y="160"/>
                  </a:lnTo>
                  <a:lnTo>
                    <a:pt x="1290" y="168"/>
                  </a:lnTo>
                  <a:lnTo>
                    <a:pt x="1295" y="176"/>
                  </a:lnTo>
                  <a:lnTo>
                    <a:pt x="1307" y="198"/>
                  </a:lnTo>
                  <a:lnTo>
                    <a:pt x="1307" y="198"/>
                  </a:lnTo>
                  <a:lnTo>
                    <a:pt x="1317" y="214"/>
                  </a:lnTo>
                  <a:lnTo>
                    <a:pt x="1323" y="228"/>
                  </a:lnTo>
                  <a:lnTo>
                    <a:pt x="1328" y="240"/>
                  </a:lnTo>
                  <a:lnTo>
                    <a:pt x="1330" y="249"/>
                  </a:lnTo>
                  <a:lnTo>
                    <a:pt x="1330" y="256"/>
                  </a:lnTo>
                  <a:lnTo>
                    <a:pt x="1329" y="258"/>
                  </a:lnTo>
                  <a:lnTo>
                    <a:pt x="1327" y="260"/>
                  </a:lnTo>
                  <a:lnTo>
                    <a:pt x="1325" y="261"/>
                  </a:lnTo>
                  <a:lnTo>
                    <a:pt x="1322" y="262"/>
                  </a:lnTo>
                  <a:lnTo>
                    <a:pt x="1315" y="260"/>
                  </a:lnTo>
                  <a:lnTo>
                    <a:pt x="1315" y="260"/>
                  </a:lnTo>
                  <a:lnTo>
                    <a:pt x="1309" y="257"/>
                  </a:lnTo>
                  <a:lnTo>
                    <a:pt x="1308" y="257"/>
                  </a:lnTo>
                  <a:lnTo>
                    <a:pt x="1307" y="258"/>
                  </a:lnTo>
                  <a:lnTo>
                    <a:pt x="1306" y="262"/>
                  </a:lnTo>
                  <a:lnTo>
                    <a:pt x="1307" y="270"/>
                  </a:lnTo>
                  <a:lnTo>
                    <a:pt x="1307" y="270"/>
                  </a:lnTo>
                  <a:lnTo>
                    <a:pt x="1307" y="276"/>
                  </a:lnTo>
                  <a:lnTo>
                    <a:pt x="1307" y="284"/>
                  </a:lnTo>
                  <a:lnTo>
                    <a:pt x="1305" y="293"/>
                  </a:lnTo>
                  <a:lnTo>
                    <a:pt x="1304" y="300"/>
                  </a:lnTo>
                  <a:lnTo>
                    <a:pt x="1304" y="300"/>
                  </a:lnTo>
                  <a:lnTo>
                    <a:pt x="1300" y="310"/>
                  </a:lnTo>
                  <a:lnTo>
                    <a:pt x="1299" y="317"/>
                  </a:lnTo>
                  <a:lnTo>
                    <a:pt x="1300" y="319"/>
                  </a:lnTo>
                  <a:lnTo>
                    <a:pt x="1301" y="321"/>
                  </a:lnTo>
                  <a:lnTo>
                    <a:pt x="1307" y="326"/>
                  </a:lnTo>
                  <a:lnTo>
                    <a:pt x="1307" y="326"/>
                  </a:lnTo>
                  <a:lnTo>
                    <a:pt x="1312" y="329"/>
                  </a:lnTo>
                  <a:lnTo>
                    <a:pt x="1318" y="331"/>
                  </a:lnTo>
                  <a:lnTo>
                    <a:pt x="1325" y="331"/>
                  </a:lnTo>
                  <a:lnTo>
                    <a:pt x="1333" y="329"/>
                  </a:lnTo>
                  <a:lnTo>
                    <a:pt x="1333" y="329"/>
                  </a:lnTo>
                  <a:lnTo>
                    <a:pt x="1339" y="328"/>
                  </a:lnTo>
                  <a:lnTo>
                    <a:pt x="1345" y="327"/>
                  </a:lnTo>
                  <a:lnTo>
                    <a:pt x="1352" y="327"/>
                  </a:lnTo>
                  <a:lnTo>
                    <a:pt x="1360" y="328"/>
                  </a:lnTo>
                  <a:lnTo>
                    <a:pt x="1376" y="333"/>
                  </a:lnTo>
                  <a:lnTo>
                    <a:pt x="1399" y="341"/>
                  </a:lnTo>
                  <a:lnTo>
                    <a:pt x="1399" y="341"/>
                  </a:lnTo>
                  <a:lnTo>
                    <a:pt x="1407" y="346"/>
                  </a:lnTo>
                  <a:lnTo>
                    <a:pt x="1411" y="348"/>
                  </a:lnTo>
                  <a:lnTo>
                    <a:pt x="1412" y="350"/>
                  </a:lnTo>
                  <a:lnTo>
                    <a:pt x="1412" y="351"/>
                  </a:lnTo>
                  <a:lnTo>
                    <a:pt x="1408" y="355"/>
                  </a:lnTo>
                  <a:lnTo>
                    <a:pt x="1408" y="355"/>
                  </a:lnTo>
                  <a:lnTo>
                    <a:pt x="1405" y="357"/>
                  </a:lnTo>
                  <a:lnTo>
                    <a:pt x="1399" y="359"/>
                  </a:lnTo>
                  <a:lnTo>
                    <a:pt x="1391" y="361"/>
                  </a:lnTo>
                  <a:lnTo>
                    <a:pt x="1383" y="363"/>
                  </a:lnTo>
                  <a:lnTo>
                    <a:pt x="1383" y="363"/>
                  </a:lnTo>
                  <a:lnTo>
                    <a:pt x="1372" y="365"/>
                  </a:lnTo>
                  <a:lnTo>
                    <a:pt x="1365" y="368"/>
                  </a:lnTo>
                  <a:lnTo>
                    <a:pt x="1360" y="370"/>
                  </a:lnTo>
                  <a:lnTo>
                    <a:pt x="1358" y="372"/>
                  </a:lnTo>
                  <a:lnTo>
                    <a:pt x="1357" y="375"/>
                  </a:lnTo>
                  <a:lnTo>
                    <a:pt x="1357" y="380"/>
                  </a:lnTo>
                  <a:lnTo>
                    <a:pt x="1359" y="387"/>
                  </a:lnTo>
                  <a:lnTo>
                    <a:pt x="1363" y="394"/>
                  </a:lnTo>
                  <a:lnTo>
                    <a:pt x="1370" y="404"/>
                  </a:lnTo>
                  <a:lnTo>
                    <a:pt x="1370" y="404"/>
                  </a:lnTo>
                  <a:lnTo>
                    <a:pt x="1380" y="421"/>
                  </a:lnTo>
                  <a:lnTo>
                    <a:pt x="1383" y="429"/>
                  </a:lnTo>
                  <a:lnTo>
                    <a:pt x="1386" y="436"/>
                  </a:lnTo>
                  <a:lnTo>
                    <a:pt x="1389" y="444"/>
                  </a:lnTo>
                  <a:lnTo>
                    <a:pt x="1390" y="453"/>
                  </a:lnTo>
                  <a:lnTo>
                    <a:pt x="1392" y="476"/>
                  </a:lnTo>
                  <a:lnTo>
                    <a:pt x="1392" y="476"/>
                  </a:lnTo>
                  <a:lnTo>
                    <a:pt x="1392" y="482"/>
                  </a:lnTo>
                  <a:lnTo>
                    <a:pt x="1393" y="484"/>
                  </a:lnTo>
                  <a:lnTo>
                    <a:pt x="1394" y="483"/>
                  </a:lnTo>
                  <a:lnTo>
                    <a:pt x="1396" y="479"/>
                  </a:lnTo>
                  <a:lnTo>
                    <a:pt x="1400" y="467"/>
                  </a:lnTo>
                  <a:lnTo>
                    <a:pt x="1403" y="447"/>
                  </a:lnTo>
                  <a:lnTo>
                    <a:pt x="1403" y="447"/>
                  </a:lnTo>
                  <a:lnTo>
                    <a:pt x="1406" y="419"/>
                  </a:lnTo>
                  <a:lnTo>
                    <a:pt x="1410" y="408"/>
                  </a:lnTo>
                  <a:lnTo>
                    <a:pt x="1412" y="399"/>
                  </a:lnTo>
                  <a:lnTo>
                    <a:pt x="1416" y="392"/>
                  </a:lnTo>
                  <a:lnTo>
                    <a:pt x="1420" y="387"/>
                  </a:lnTo>
                  <a:lnTo>
                    <a:pt x="1425" y="383"/>
                  </a:lnTo>
                  <a:lnTo>
                    <a:pt x="1432" y="380"/>
                  </a:lnTo>
                  <a:lnTo>
                    <a:pt x="1447" y="373"/>
                  </a:lnTo>
                  <a:lnTo>
                    <a:pt x="1476" y="405"/>
                  </a:lnTo>
                  <a:lnTo>
                    <a:pt x="1476" y="405"/>
                  </a:lnTo>
                  <a:lnTo>
                    <a:pt x="1490" y="422"/>
                  </a:lnTo>
                  <a:lnTo>
                    <a:pt x="1500" y="435"/>
                  </a:lnTo>
                  <a:lnTo>
                    <a:pt x="1507" y="446"/>
                  </a:lnTo>
                  <a:lnTo>
                    <a:pt x="1511" y="457"/>
                  </a:lnTo>
                  <a:lnTo>
                    <a:pt x="1511" y="457"/>
                  </a:lnTo>
                  <a:lnTo>
                    <a:pt x="1515" y="476"/>
                  </a:lnTo>
                  <a:lnTo>
                    <a:pt x="1516" y="484"/>
                  </a:lnTo>
                  <a:lnTo>
                    <a:pt x="1515" y="491"/>
                  </a:lnTo>
                  <a:lnTo>
                    <a:pt x="1515" y="497"/>
                  </a:lnTo>
                  <a:lnTo>
                    <a:pt x="1512" y="503"/>
                  </a:lnTo>
                  <a:lnTo>
                    <a:pt x="1510" y="507"/>
                  </a:lnTo>
                  <a:lnTo>
                    <a:pt x="1507" y="512"/>
                  </a:lnTo>
                  <a:lnTo>
                    <a:pt x="1507" y="512"/>
                  </a:lnTo>
                  <a:lnTo>
                    <a:pt x="1503" y="516"/>
                  </a:lnTo>
                  <a:lnTo>
                    <a:pt x="1500" y="521"/>
                  </a:lnTo>
                  <a:lnTo>
                    <a:pt x="1498" y="527"/>
                  </a:lnTo>
                  <a:lnTo>
                    <a:pt x="1498" y="533"/>
                  </a:lnTo>
                  <a:lnTo>
                    <a:pt x="1498" y="533"/>
                  </a:lnTo>
                  <a:lnTo>
                    <a:pt x="1499" y="545"/>
                  </a:lnTo>
                  <a:lnTo>
                    <a:pt x="1502" y="559"/>
                  </a:lnTo>
                  <a:lnTo>
                    <a:pt x="1507" y="571"/>
                  </a:lnTo>
                  <a:lnTo>
                    <a:pt x="1509" y="576"/>
                  </a:lnTo>
                  <a:lnTo>
                    <a:pt x="1511" y="578"/>
                  </a:lnTo>
                  <a:lnTo>
                    <a:pt x="1511" y="578"/>
                  </a:lnTo>
                  <a:lnTo>
                    <a:pt x="1517" y="586"/>
                  </a:lnTo>
                  <a:lnTo>
                    <a:pt x="1528" y="603"/>
                  </a:lnTo>
                  <a:lnTo>
                    <a:pt x="1528" y="603"/>
                  </a:lnTo>
                  <a:lnTo>
                    <a:pt x="1540" y="620"/>
                  </a:lnTo>
                  <a:lnTo>
                    <a:pt x="1543" y="624"/>
                  </a:lnTo>
                  <a:lnTo>
                    <a:pt x="1545" y="626"/>
                  </a:lnTo>
                  <a:lnTo>
                    <a:pt x="1545" y="626"/>
                  </a:lnTo>
                  <a:lnTo>
                    <a:pt x="1549" y="625"/>
                  </a:lnTo>
                  <a:lnTo>
                    <a:pt x="1552" y="624"/>
                  </a:lnTo>
                  <a:lnTo>
                    <a:pt x="1561" y="618"/>
                  </a:lnTo>
                  <a:lnTo>
                    <a:pt x="1568" y="610"/>
                  </a:lnTo>
                  <a:lnTo>
                    <a:pt x="1571" y="605"/>
                  </a:lnTo>
                  <a:lnTo>
                    <a:pt x="1573" y="602"/>
                  </a:lnTo>
                  <a:lnTo>
                    <a:pt x="1573" y="602"/>
                  </a:lnTo>
                  <a:lnTo>
                    <a:pt x="1576" y="588"/>
                  </a:lnTo>
                  <a:lnTo>
                    <a:pt x="1580" y="566"/>
                  </a:lnTo>
                  <a:lnTo>
                    <a:pt x="1580" y="566"/>
                  </a:lnTo>
                  <a:lnTo>
                    <a:pt x="1581" y="555"/>
                  </a:lnTo>
                  <a:lnTo>
                    <a:pt x="1583" y="544"/>
                  </a:lnTo>
                  <a:lnTo>
                    <a:pt x="1585" y="534"/>
                  </a:lnTo>
                  <a:lnTo>
                    <a:pt x="1589" y="527"/>
                  </a:lnTo>
                  <a:lnTo>
                    <a:pt x="1589" y="527"/>
                  </a:lnTo>
                  <a:lnTo>
                    <a:pt x="1595" y="508"/>
                  </a:lnTo>
                  <a:lnTo>
                    <a:pt x="1604" y="483"/>
                  </a:lnTo>
                  <a:lnTo>
                    <a:pt x="1604" y="483"/>
                  </a:lnTo>
                  <a:lnTo>
                    <a:pt x="1608" y="468"/>
                  </a:lnTo>
                  <a:lnTo>
                    <a:pt x="1614" y="454"/>
                  </a:lnTo>
                  <a:lnTo>
                    <a:pt x="1619" y="442"/>
                  </a:lnTo>
                  <a:lnTo>
                    <a:pt x="1626" y="432"/>
                  </a:lnTo>
                  <a:lnTo>
                    <a:pt x="1626" y="432"/>
                  </a:lnTo>
                  <a:lnTo>
                    <a:pt x="1631" y="423"/>
                  </a:lnTo>
                  <a:lnTo>
                    <a:pt x="1635" y="417"/>
                  </a:lnTo>
                  <a:lnTo>
                    <a:pt x="1637" y="410"/>
                  </a:lnTo>
                  <a:lnTo>
                    <a:pt x="1638" y="404"/>
                  </a:lnTo>
                  <a:lnTo>
                    <a:pt x="1638" y="399"/>
                  </a:lnTo>
                  <a:lnTo>
                    <a:pt x="1637" y="394"/>
                  </a:lnTo>
                  <a:lnTo>
                    <a:pt x="1634" y="390"/>
                  </a:lnTo>
                  <a:lnTo>
                    <a:pt x="1629" y="384"/>
                  </a:lnTo>
                  <a:lnTo>
                    <a:pt x="1629" y="384"/>
                  </a:lnTo>
                  <a:lnTo>
                    <a:pt x="1626" y="379"/>
                  </a:lnTo>
                  <a:lnTo>
                    <a:pt x="1622" y="370"/>
                  </a:lnTo>
                  <a:lnTo>
                    <a:pt x="1618" y="359"/>
                  </a:lnTo>
                  <a:lnTo>
                    <a:pt x="1615" y="347"/>
                  </a:lnTo>
                  <a:lnTo>
                    <a:pt x="1612" y="335"/>
                  </a:lnTo>
                  <a:lnTo>
                    <a:pt x="1611" y="323"/>
                  </a:lnTo>
                  <a:lnTo>
                    <a:pt x="1610" y="314"/>
                  </a:lnTo>
                  <a:lnTo>
                    <a:pt x="1611" y="306"/>
                  </a:lnTo>
                  <a:lnTo>
                    <a:pt x="1611" y="306"/>
                  </a:lnTo>
                  <a:lnTo>
                    <a:pt x="1613" y="299"/>
                  </a:lnTo>
                  <a:lnTo>
                    <a:pt x="1616" y="295"/>
                  </a:lnTo>
                  <a:lnTo>
                    <a:pt x="1619" y="291"/>
                  </a:lnTo>
                  <a:lnTo>
                    <a:pt x="1624" y="287"/>
                  </a:lnTo>
                  <a:lnTo>
                    <a:pt x="1629" y="284"/>
                  </a:lnTo>
                  <a:lnTo>
                    <a:pt x="1635" y="283"/>
                  </a:lnTo>
                  <a:lnTo>
                    <a:pt x="1643" y="282"/>
                  </a:lnTo>
                  <a:lnTo>
                    <a:pt x="1652" y="282"/>
                  </a:lnTo>
                  <a:lnTo>
                    <a:pt x="1652" y="282"/>
                  </a:lnTo>
                  <a:lnTo>
                    <a:pt x="1664" y="282"/>
                  </a:lnTo>
                  <a:lnTo>
                    <a:pt x="1675" y="284"/>
                  </a:lnTo>
                  <a:lnTo>
                    <a:pt x="1687" y="288"/>
                  </a:lnTo>
                  <a:lnTo>
                    <a:pt x="1699" y="295"/>
                  </a:lnTo>
                  <a:lnTo>
                    <a:pt x="1699" y="295"/>
                  </a:lnTo>
                  <a:lnTo>
                    <a:pt x="1720" y="304"/>
                  </a:lnTo>
                  <a:lnTo>
                    <a:pt x="1728" y="307"/>
                  </a:lnTo>
                  <a:lnTo>
                    <a:pt x="1733" y="308"/>
                  </a:lnTo>
                  <a:lnTo>
                    <a:pt x="1733" y="308"/>
                  </a:lnTo>
                  <a:lnTo>
                    <a:pt x="1738" y="309"/>
                  </a:lnTo>
                  <a:lnTo>
                    <a:pt x="1743" y="313"/>
                  </a:lnTo>
                  <a:lnTo>
                    <a:pt x="1750" y="317"/>
                  </a:lnTo>
                  <a:lnTo>
                    <a:pt x="1757" y="323"/>
                  </a:lnTo>
                  <a:lnTo>
                    <a:pt x="1757" y="323"/>
                  </a:lnTo>
                  <a:lnTo>
                    <a:pt x="1763" y="329"/>
                  </a:lnTo>
                  <a:lnTo>
                    <a:pt x="1772" y="337"/>
                  </a:lnTo>
                  <a:lnTo>
                    <a:pt x="1781" y="342"/>
                  </a:lnTo>
                  <a:lnTo>
                    <a:pt x="1790" y="348"/>
                  </a:lnTo>
                  <a:lnTo>
                    <a:pt x="1790" y="348"/>
                  </a:lnTo>
                  <a:lnTo>
                    <a:pt x="1803" y="356"/>
                  </a:lnTo>
                  <a:lnTo>
                    <a:pt x="1814" y="365"/>
                  </a:lnTo>
                  <a:lnTo>
                    <a:pt x="1822" y="373"/>
                  </a:lnTo>
                  <a:lnTo>
                    <a:pt x="1824" y="377"/>
                  </a:lnTo>
                  <a:lnTo>
                    <a:pt x="1825" y="380"/>
                  </a:lnTo>
                  <a:lnTo>
                    <a:pt x="1825" y="380"/>
                  </a:lnTo>
                  <a:lnTo>
                    <a:pt x="1824" y="382"/>
                  </a:lnTo>
                  <a:lnTo>
                    <a:pt x="1823" y="384"/>
                  </a:lnTo>
                  <a:lnTo>
                    <a:pt x="1817" y="390"/>
                  </a:lnTo>
                  <a:lnTo>
                    <a:pt x="1817" y="390"/>
                  </a:lnTo>
                  <a:lnTo>
                    <a:pt x="1814" y="393"/>
                  </a:lnTo>
                  <a:lnTo>
                    <a:pt x="1813" y="394"/>
                  </a:lnTo>
                  <a:lnTo>
                    <a:pt x="1813" y="397"/>
                  </a:lnTo>
                  <a:lnTo>
                    <a:pt x="1815" y="401"/>
                  </a:lnTo>
                  <a:lnTo>
                    <a:pt x="1819" y="408"/>
                  </a:lnTo>
                  <a:lnTo>
                    <a:pt x="1819" y="408"/>
                  </a:lnTo>
                  <a:lnTo>
                    <a:pt x="1823" y="414"/>
                  </a:lnTo>
                  <a:lnTo>
                    <a:pt x="1827" y="422"/>
                  </a:lnTo>
                  <a:lnTo>
                    <a:pt x="1829" y="430"/>
                  </a:lnTo>
                  <a:lnTo>
                    <a:pt x="1832" y="436"/>
                  </a:lnTo>
                  <a:lnTo>
                    <a:pt x="1832" y="436"/>
                  </a:lnTo>
                  <a:lnTo>
                    <a:pt x="1833" y="445"/>
                  </a:lnTo>
                  <a:lnTo>
                    <a:pt x="1833" y="449"/>
                  </a:lnTo>
                  <a:lnTo>
                    <a:pt x="1832" y="451"/>
                  </a:lnTo>
                  <a:lnTo>
                    <a:pt x="1831" y="453"/>
                  </a:lnTo>
                  <a:lnTo>
                    <a:pt x="1828" y="454"/>
                  </a:lnTo>
                  <a:lnTo>
                    <a:pt x="1822" y="457"/>
                  </a:lnTo>
                  <a:lnTo>
                    <a:pt x="1822" y="457"/>
                  </a:lnTo>
                  <a:lnTo>
                    <a:pt x="1815" y="460"/>
                  </a:lnTo>
                  <a:lnTo>
                    <a:pt x="1811" y="463"/>
                  </a:lnTo>
                  <a:lnTo>
                    <a:pt x="1806" y="467"/>
                  </a:lnTo>
                  <a:lnTo>
                    <a:pt x="1803" y="472"/>
                  </a:lnTo>
                  <a:lnTo>
                    <a:pt x="1803" y="472"/>
                  </a:lnTo>
                  <a:lnTo>
                    <a:pt x="1801" y="475"/>
                  </a:lnTo>
                  <a:lnTo>
                    <a:pt x="1797" y="477"/>
                  </a:lnTo>
                  <a:lnTo>
                    <a:pt x="1793" y="479"/>
                  </a:lnTo>
                  <a:lnTo>
                    <a:pt x="1790" y="481"/>
                  </a:lnTo>
                  <a:lnTo>
                    <a:pt x="1790" y="481"/>
                  </a:lnTo>
                  <a:lnTo>
                    <a:pt x="1785" y="481"/>
                  </a:lnTo>
                  <a:lnTo>
                    <a:pt x="1783" y="482"/>
                  </a:lnTo>
                  <a:lnTo>
                    <a:pt x="1782" y="484"/>
                  </a:lnTo>
                  <a:lnTo>
                    <a:pt x="1781" y="486"/>
                  </a:lnTo>
                  <a:lnTo>
                    <a:pt x="1782" y="489"/>
                  </a:lnTo>
                  <a:lnTo>
                    <a:pt x="1784" y="494"/>
                  </a:lnTo>
                  <a:lnTo>
                    <a:pt x="1792" y="504"/>
                  </a:lnTo>
                  <a:lnTo>
                    <a:pt x="1792" y="504"/>
                  </a:lnTo>
                  <a:lnTo>
                    <a:pt x="1796" y="510"/>
                  </a:lnTo>
                  <a:lnTo>
                    <a:pt x="1800" y="517"/>
                  </a:lnTo>
                  <a:lnTo>
                    <a:pt x="1803" y="525"/>
                  </a:lnTo>
                  <a:lnTo>
                    <a:pt x="1805" y="531"/>
                  </a:lnTo>
                  <a:lnTo>
                    <a:pt x="1805" y="531"/>
                  </a:lnTo>
                  <a:lnTo>
                    <a:pt x="1807" y="538"/>
                  </a:lnTo>
                  <a:lnTo>
                    <a:pt x="1811" y="545"/>
                  </a:lnTo>
                  <a:lnTo>
                    <a:pt x="1816" y="551"/>
                  </a:lnTo>
                  <a:lnTo>
                    <a:pt x="1823" y="556"/>
                  </a:lnTo>
                  <a:lnTo>
                    <a:pt x="1823" y="556"/>
                  </a:lnTo>
                  <a:lnTo>
                    <a:pt x="1828" y="560"/>
                  </a:lnTo>
                  <a:lnTo>
                    <a:pt x="1833" y="566"/>
                  </a:lnTo>
                  <a:lnTo>
                    <a:pt x="1837" y="570"/>
                  </a:lnTo>
                  <a:lnTo>
                    <a:pt x="1840" y="577"/>
                  </a:lnTo>
                  <a:lnTo>
                    <a:pt x="1843" y="582"/>
                  </a:lnTo>
                  <a:lnTo>
                    <a:pt x="1845" y="589"/>
                  </a:lnTo>
                  <a:lnTo>
                    <a:pt x="1846" y="597"/>
                  </a:lnTo>
                  <a:lnTo>
                    <a:pt x="1846" y="603"/>
                  </a:lnTo>
                  <a:lnTo>
                    <a:pt x="1846" y="612"/>
                  </a:lnTo>
                  <a:lnTo>
                    <a:pt x="1845" y="620"/>
                  </a:lnTo>
                  <a:lnTo>
                    <a:pt x="1840" y="638"/>
                  </a:lnTo>
                  <a:lnTo>
                    <a:pt x="1833" y="655"/>
                  </a:lnTo>
                  <a:lnTo>
                    <a:pt x="1823" y="675"/>
                  </a:lnTo>
                  <a:lnTo>
                    <a:pt x="1823" y="675"/>
                  </a:lnTo>
                  <a:lnTo>
                    <a:pt x="1801" y="713"/>
                  </a:lnTo>
                  <a:lnTo>
                    <a:pt x="1793" y="724"/>
                  </a:lnTo>
                  <a:lnTo>
                    <a:pt x="1786" y="731"/>
                  </a:lnTo>
                  <a:lnTo>
                    <a:pt x="1781" y="737"/>
                  </a:lnTo>
                  <a:lnTo>
                    <a:pt x="1775" y="739"/>
                  </a:lnTo>
                  <a:lnTo>
                    <a:pt x="1770" y="740"/>
                  </a:lnTo>
                  <a:lnTo>
                    <a:pt x="1763" y="739"/>
                  </a:lnTo>
                  <a:lnTo>
                    <a:pt x="1763" y="739"/>
                  </a:lnTo>
                  <a:lnTo>
                    <a:pt x="1757" y="738"/>
                  </a:lnTo>
                  <a:lnTo>
                    <a:pt x="1748" y="736"/>
                  </a:lnTo>
                  <a:lnTo>
                    <a:pt x="1741" y="734"/>
                  </a:lnTo>
                  <a:lnTo>
                    <a:pt x="1734" y="730"/>
                  </a:lnTo>
                  <a:lnTo>
                    <a:pt x="1723" y="723"/>
                  </a:lnTo>
                  <a:lnTo>
                    <a:pt x="1730" y="739"/>
                  </a:lnTo>
                  <a:lnTo>
                    <a:pt x="1730" y="739"/>
                  </a:lnTo>
                  <a:lnTo>
                    <a:pt x="1732" y="746"/>
                  </a:lnTo>
                  <a:lnTo>
                    <a:pt x="1733" y="751"/>
                  </a:lnTo>
                  <a:lnTo>
                    <a:pt x="1733" y="756"/>
                  </a:lnTo>
                  <a:lnTo>
                    <a:pt x="1732" y="759"/>
                  </a:lnTo>
                  <a:lnTo>
                    <a:pt x="1730" y="761"/>
                  </a:lnTo>
                  <a:lnTo>
                    <a:pt x="1727" y="762"/>
                  </a:lnTo>
                  <a:lnTo>
                    <a:pt x="1722" y="761"/>
                  </a:lnTo>
                  <a:lnTo>
                    <a:pt x="1717" y="760"/>
                  </a:lnTo>
                  <a:lnTo>
                    <a:pt x="1717" y="760"/>
                  </a:lnTo>
                  <a:lnTo>
                    <a:pt x="1707" y="758"/>
                  </a:lnTo>
                  <a:lnTo>
                    <a:pt x="1699" y="757"/>
                  </a:lnTo>
                  <a:lnTo>
                    <a:pt x="1692" y="758"/>
                  </a:lnTo>
                  <a:lnTo>
                    <a:pt x="1687" y="761"/>
                  </a:lnTo>
                  <a:lnTo>
                    <a:pt x="1687" y="761"/>
                  </a:lnTo>
                  <a:lnTo>
                    <a:pt x="1684" y="765"/>
                  </a:lnTo>
                  <a:lnTo>
                    <a:pt x="1679" y="766"/>
                  </a:lnTo>
                  <a:lnTo>
                    <a:pt x="1674" y="765"/>
                  </a:lnTo>
                  <a:lnTo>
                    <a:pt x="1665" y="761"/>
                  </a:lnTo>
                  <a:lnTo>
                    <a:pt x="1665" y="761"/>
                  </a:lnTo>
                  <a:lnTo>
                    <a:pt x="1659" y="758"/>
                  </a:lnTo>
                  <a:lnTo>
                    <a:pt x="1653" y="755"/>
                  </a:lnTo>
                  <a:lnTo>
                    <a:pt x="1647" y="750"/>
                  </a:lnTo>
                  <a:lnTo>
                    <a:pt x="1644" y="746"/>
                  </a:lnTo>
                  <a:lnTo>
                    <a:pt x="1644" y="746"/>
                  </a:lnTo>
                  <a:lnTo>
                    <a:pt x="1639" y="741"/>
                  </a:lnTo>
                  <a:lnTo>
                    <a:pt x="1635" y="739"/>
                  </a:lnTo>
                  <a:lnTo>
                    <a:pt x="1628" y="738"/>
                  </a:lnTo>
                  <a:lnTo>
                    <a:pt x="1619" y="739"/>
                  </a:lnTo>
                  <a:lnTo>
                    <a:pt x="1619" y="739"/>
                  </a:lnTo>
                  <a:lnTo>
                    <a:pt x="1604" y="743"/>
                  </a:lnTo>
                  <a:lnTo>
                    <a:pt x="1594" y="746"/>
                  </a:lnTo>
                  <a:lnTo>
                    <a:pt x="1594" y="746"/>
                  </a:lnTo>
                  <a:lnTo>
                    <a:pt x="1590" y="749"/>
                  </a:lnTo>
                  <a:lnTo>
                    <a:pt x="1590" y="750"/>
                  </a:lnTo>
                  <a:lnTo>
                    <a:pt x="1590" y="752"/>
                  </a:lnTo>
                  <a:lnTo>
                    <a:pt x="1594" y="757"/>
                  </a:lnTo>
                  <a:lnTo>
                    <a:pt x="1602" y="766"/>
                  </a:lnTo>
                  <a:lnTo>
                    <a:pt x="1602" y="766"/>
                  </a:lnTo>
                  <a:lnTo>
                    <a:pt x="1611" y="775"/>
                  </a:lnTo>
                  <a:lnTo>
                    <a:pt x="1613" y="778"/>
                  </a:lnTo>
                  <a:lnTo>
                    <a:pt x="1615" y="781"/>
                  </a:lnTo>
                  <a:lnTo>
                    <a:pt x="1616" y="785"/>
                  </a:lnTo>
                  <a:lnTo>
                    <a:pt x="1616" y="789"/>
                  </a:lnTo>
                  <a:lnTo>
                    <a:pt x="1615" y="799"/>
                  </a:lnTo>
                  <a:lnTo>
                    <a:pt x="1615" y="799"/>
                  </a:lnTo>
                  <a:lnTo>
                    <a:pt x="1612" y="809"/>
                  </a:lnTo>
                  <a:lnTo>
                    <a:pt x="1607" y="820"/>
                  </a:lnTo>
                  <a:lnTo>
                    <a:pt x="1599" y="832"/>
                  </a:lnTo>
                  <a:lnTo>
                    <a:pt x="1587" y="845"/>
                  </a:lnTo>
                  <a:lnTo>
                    <a:pt x="1587" y="845"/>
                  </a:lnTo>
                  <a:lnTo>
                    <a:pt x="1579" y="857"/>
                  </a:lnTo>
                  <a:lnTo>
                    <a:pt x="1571" y="869"/>
                  </a:lnTo>
                  <a:lnTo>
                    <a:pt x="1564" y="878"/>
                  </a:lnTo>
                  <a:lnTo>
                    <a:pt x="1561" y="885"/>
                  </a:lnTo>
                  <a:lnTo>
                    <a:pt x="1561" y="885"/>
                  </a:lnTo>
                  <a:lnTo>
                    <a:pt x="1560" y="890"/>
                  </a:lnTo>
                  <a:lnTo>
                    <a:pt x="1558" y="893"/>
                  </a:lnTo>
                  <a:lnTo>
                    <a:pt x="1555" y="895"/>
                  </a:lnTo>
                  <a:lnTo>
                    <a:pt x="1553" y="896"/>
                  </a:lnTo>
                  <a:lnTo>
                    <a:pt x="1553" y="896"/>
                  </a:lnTo>
                  <a:lnTo>
                    <a:pt x="1553" y="897"/>
                  </a:lnTo>
                  <a:lnTo>
                    <a:pt x="1554" y="899"/>
                  </a:lnTo>
                  <a:lnTo>
                    <a:pt x="1561" y="906"/>
                  </a:lnTo>
                  <a:lnTo>
                    <a:pt x="1561" y="906"/>
                  </a:lnTo>
                  <a:lnTo>
                    <a:pt x="1568" y="912"/>
                  </a:lnTo>
                  <a:lnTo>
                    <a:pt x="1571" y="917"/>
                  </a:lnTo>
                  <a:lnTo>
                    <a:pt x="1573" y="924"/>
                  </a:lnTo>
                  <a:lnTo>
                    <a:pt x="1572" y="934"/>
                  </a:lnTo>
                  <a:lnTo>
                    <a:pt x="1572" y="934"/>
                  </a:lnTo>
                  <a:lnTo>
                    <a:pt x="1571" y="941"/>
                  </a:lnTo>
                  <a:lnTo>
                    <a:pt x="1570" y="949"/>
                  </a:lnTo>
                  <a:lnTo>
                    <a:pt x="1566" y="957"/>
                  </a:lnTo>
                  <a:lnTo>
                    <a:pt x="1564" y="962"/>
                  </a:lnTo>
                  <a:lnTo>
                    <a:pt x="1564" y="962"/>
                  </a:lnTo>
                  <a:lnTo>
                    <a:pt x="1548" y="987"/>
                  </a:lnTo>
                  <a:lnTo>
                    <a:pt x="1548" y="987"/>
                  </a:lnTo>
                  <a:lnTo>
                    <a:pt x="1520" y="1034"/>
                  </a:lnTo>
                  <a:lnTo>
                    <a:pt x="1520" y="1034"/>
                  </a:lnTo>
                  <a:lnTo>
                    <a:pt x="1512" y="1048"/>
                  </a:lnTo>
                  <a:lnTo>
                    <a:pt x="1505" y="1057"/>
                  </a:lnTo>
                  <a:lnTo>
                    <a:pt x="1498" y="1065"/>
                  </a:lnTo>
                  <a:lnTo>
                    <a:pt x="1491" y="1070"/>
                  </a:lnTo>
                  <a:lnTo>
                    <a:pt x="1482" y="1074"/>
                  </a:lnTo>
                  <a:lnTo>
                    <a:pt x="1474" y="1076"/>
                  </a:lnTo>
                  <a:lnTo>
                    <a:pt x="1462" y="1077"/>
                  </a:lnTo>
                  <a:lnTo>
                    <a:pt x="1447" y="1077"/>
                  </a:lnTo>
                  <a:lnTo>
                    <a:pt x="1447" y="1077"/>
                  </a:lnTo>
                  <a:lnTo>
                    <a:pt x="1436" y="1077"/>
                  </a:lnTo>
                  <a:lnTo>
                    <a:pt x="1427" y="1078"/>
                  </a:lnTo>
                  <a:lnTo>
                    <a:pt x="1421" y="1081"/>
                  </a:lnTo>
                  <a:lnTo>
                    <a:pt x="1415" y="1084"/>
                  </a:lnTo>
                  <a:lnTo>
                    <a:pt x="1411" y="1087"/>
                  </a:lnTo>
                  <a:lnTo>
                    <a:pt x="1407" y="1093"/>
                  </a:lnTo>
                  <a:lnTo>
                    <a:pt x="1405" y="1099"/>
                  </a:lnTo>
                  <a:lnTo>
                    <a:pt x="1404" y="1108"/>
                  </a:lnTo>
                  <a:lnTo>
                    <a:pt x="1404" y="1108"/>
                  </a:lnTo>
                  <a:lnTo>
                    <a:pt x="1403" y="1117"/>
                  </a:lnTo>
                  <a:lnTo>
                    <a:pt x="1402" y="1119"/>
                  </a:lnTo>
                  <a:lnTo>
                    <a:pt x="1401" y="1122"/>
                  </a:lnTo>
                  <a:lnTo>
                    <a:pt x="1397" y="1123"/>
                  </a:lnTo>
                  <a:lnTo>
                    <a:pt x="1394" y="1123"/>
                  </a:lnTo>
                  <a:lnTo>
                    <a:pt x="1383" y="1124"/>
                  </a:lnTo>
                  <a:lnTo>
                    <a:pt x="1383" y="1124"/>
                  </a:lnTo>
                  <a:lnTo>
                    <a:pt x="1365" y="1123"/>
                  </a:lnTo>
                  <a:lnTo>
                    <a:pt x="1351" y="1120"/>
                  </a:lnTo>
                  <a:lnTo>
                    <a:pt x="1351" y="1120"/>
                  </a:lnTo>
                  <a:lnTo>
                    <a:pt x="1345" y="1119"/>
                  </a:lnTo>
                  <a:lnTo>
                    <a:pt x="1341" y="1119"/>
                  </a:lnTo>
                  <a:lnTo>
                    <a:pt x="1338" y="1120"/>
                  </a:lnTo>
                  <a:lnTo>
                    <a:pt x="1337" y="1122"/>
                  </a:lnTo>
                  <a:lnTo>
                    <a:pt x="1338" y="1125"/>
                  </a:lnTo>
                  <a:lnTo>
                    <a:pt x="1340" y="1127"/>
                  </a:lnTo>
                  <a:lnTo>
                    <a:pt x="1343" y="1132"/>
                  </a:lnTo>
                  <a:lnTo>
                    <a:pt x="1349" y="1135"/>
                  </a:lnTo>
                  <a:lnTo>
                    <a:pt x="1349" y="1135"/>
                  </a:lnTo>
                  <a:lnTo>
                    <a:pt x="1364" y="1146"/>
                  </a:lnTo>
                  <a:lnTo>
                    <a:pt x="1364" y="1146"/>
                  </a:lnTo>
                  <a:lnTo>
                    <a:pt x="1366" y="1149"/>
                  </a:lnTo>
                  <a:lnTo>
                    <a:pt x="1368" y="1154"/>
                  </a:lnTo>
                  <a:lnTo>
                    <a:pt x="1369" y="1169"/>
                  </a:lnTo>
                  <a:lnTo>
                    <a:pt x="1368" y="1185"/>
                  </a:lnTo>
                  <a:lnTo>
                    <a:pt x="1366" y="1192"/>
                  </a:lnTo>
                  <a:lnTo>
                    <a:pt x="1365" y="1198"/>
                  </a:lnTo>
                  <a:lnTo>
                    <a:pt x="1365" y="1198"/>
                  </a:lnTo>
                  <a:lnTo>
                    <a:pt x="1363" y="1204"/>
                  </a:lnTo>
                  <a:lnTo>
                    <a:pt x="1359" y="1210"/>
                  </a:lnTo>
                  <a:lnTo>
                    <a:pt x="1354" y="1214"/>
                  </a:lnTo>
                  <a:lnTo>
                    <a:pt x="1348" y="1218"/>
                  </a:lnTo>
                  <a:lnTo>
                    <a:pt x="1341" y="1221"/>
                  </a:lnTo>
                  <a:lnTo>
                    <a:pt x="1333" y="1223"/>
                  </a:lnTo>
                  <a:lnTo>
                    <a:pt x="1323" y="1224"/>
                  </a:lnTo>
                  <a:lnTo>
                    <a:pt x="1312" y="1225"/>
                  </a:lnTo>
                  <a:lnTo>
                    <a:pt x="1312" y="1225"/>
                  </a:lnTo>
                  <a:lnTo>
                    <a:pt x="1292" y="1227"/>
                  </a:lnTo>
                  <a:lnTo>
                    <a:pt x="1287" y="1227"/>
                  </a:lnTo>
                  <a:lnTo>
                    <a:pt x="1284" y="1228"/>
                  </a:lnTo>
                  <a:lnTo>
                    <a:pt x="1283" y="1229"/>
                  </a:lnTo>
                  <a:lnTo>
                    <a:pt x="1283" y="1231"/>
                  </a:lnTo>
                  <a:lnTo>
                    <a:pt x="1287" y="1238"/>
                  </a:lnTo>
                  <a:lnTo>
                    <a:pt x="1287" y="1238"/>
                  </a:lnTo>
                  <a:lnTo>
                    <a:pt x="1290" y="1243"/>
                  </a:lnTo>
                  <a:lnTo>
                    <a:pt x="1290" y="1245"/>
                  </a:lnTo>
                  <a:lnTo>
                    <a:pt x="1290" y="1249"/>
                  </a:lnTo>
                  <a:lnTo>
                    <a:pt x="1286" y="1254"/>
                  </a:lnTo>
                  <a:lnTo>
                    <a:pt x="1277" y="1263"/>
                  </a:lnTo>
                  <a:lnTo>
                    <a:pt x="1277" y="1263"/>
                  </a:lnTo>
                  <a:lnTo>
                    <a:pt x="1260" y="1282"/>
                  </a:lnTo>
                  <a:lnTo>
                    <a:pt x="1244" y="1302"/>
                  </a:lnTo>
                  <a:lnTo>
                    <a:pt x="1228" y="1323"/>
                  </a:lnTo>
                  <a:lnTo>
                    <a:pt x="1217" y="1343"/>
                  </a:lnTo>
                  <a:lnTo>
                    <a:pt x="1217" y="1343"/>
                  </a:lnTo>
                  <a:lnTo>
                    <a:pt x="1207" y="1359"/>
                  </a:lnTo>
                  <a:lnTo>
                    <a:pt x="1202" y="1366"/>
                  </a:lnTo>
                  <a:lnTo>
                    <a:pt x="1197" y="1371"/>
                  </a:lnTo>
                  <a:lnTo>
                    <a:pt x="1197" y="1371"/>
                  </a:lnTo>
                  <a:lnTo>
                    <a:pt x="1189" y="1380"/>
                  </a:lnTo>
                  <a:lnTo>
                    <a:pt x="1182" y="1391"/>
                  </a:lnTo>
                  <a:lnTo>
                    <a:pt x="1176" y="1402"/>
                  </a:lnTo>
                  <a:lnTo>
                    <a:pt x="1175" y="1407"/>
                  </a:lnTo>
                  <a:lnTo>
                    <a:pt x="1175" y="1411"/>
                  </a:lnTo>
                  <a:lnTo>
                    <a:pt x="1175" y="1411"/>
                  </a:lnTo>
                  <a:lnTo>
                    <a:pt x="1173" y="1419"/>
                  </a:lnTo>
                  <a:lnTo>
                    <a:pt x="1169" y="1431"/>
                  </a:lnTo>
                  <a:lnTo>
                    <a:pt x="1152" y="1467"/>
                  </a:lnTo>
                  <a:lnTo>
                    <a:pt x="1152" y="1467"/>
                  </a:lnTo>
                  <a:lnTo>
                    <a:pt x="1141" y="1493"/>
                  </a:lnTo>
                  <a:lnTo>
                    <a:pt x="1133" y="1512"/>
                  </a:lnTo>
                  <a:lnTo>
                    <a:pt x="1130" y="1526"/>
                  </a:lnTo>
                  <a:lnTo>
                    <a:pt x="1130" y="1539"/>
                  </a:lnTo>
                  <a:lnTo>
                    <a:pt x="1130" y="1564"/>
                  </a:lnTo>
                  <a:lnTo>
                    <a:pt x="1111" y="1564"/>
                  </a:lnTo>
                  <a:lnTo>
                    <a:pt x="1111" y="1564"/>
                  </a:lnTo>
                  <a:lnTo>
                    <a:pt x="1098" y="1563"/>
                  </a:lnTo>
                  <a:lnTo>
                    <a:pt x="1091" y="1561"/>
                  </a:lnTo>
                  <a:lnTo>
                    <a:pt x="1091" y="1561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1867"/>
            <p:cNvSpPr>
              <a:spLocks/>
            </p:cNvSpPr>
            <p:nvPr/>
          </p:nvSpPr>
          <p:spPr bwMode="auto">
            <a:xfrm>
              <a:off x="7585408" y="7512765"/>
              <a:ext cx="29746" cy="47497"/>
            </a:xfrm>
            <a:custGeom>
              <a:avLst/>
              <a:gdLst>
                <a:gd name="T0" fmla="*/ 17 w 62"/>
                <a:gd name="T1" fmla="*/ 92 h 99"/>
                <a:gd name="T2" fmla="*/ 17 w 62"/>
                <a:gd name="T3" fmla="*/ 92 h 99"/>
                <a:gd name="T4" fmla="*/ 14 w 62"/>
                <a:gd name="T5" fmla="*/ 89 h 99"/>
                <a:gd name="T6" fmla="*/ 9 w 62"/>
                <a:gd name="T7" fmla="*/ 86 h 99"/>
                <a:gd name="T8" fmla="*/ 7 w 62"/>
                <a:gd name="T9" fmla="*/ 81 h 99"/>
                <a:gd name="T10" fmla="*/ 4 w 62"/>
                <a:gd name="T11" fmla="*/ 77 h 99"/>
                <a:gd name="T12" fmla="*/ 2 w 62"/>
                <a:gd name="T13" fmla="*/ 66 h 99"/>
                <a:gd name="T14" fmla="*/ 0 w 62"/>
                <a:gd name="T15" fmla="*/ 55 h 99"/>
                <a:gd name="T16" fmla="*/ 2 w 62"/>
                <a:gd name="T17" fmla="*/ 42 h 99"/>
                <a:gd name="T18" fmla="*/ 5 w 62"/>
                <a:gd name="T19" fmla="*/ 30 h 99"/>
                <a:gd name="T20" fmla="*/ 11 w 62"/>
                <a:gd name="T21" fmla="*/ 18 h 99"/>
                <a:gd name="T22" fmla="*/ 19 w 62"/>
                <a:gd name="T23" fmla="*/ 8 h 99"/>
                <a:gd name="T24" fmla="*/ 19 w 62"/>
                <a:gd name="T25" fmla="*/ 8 h 99"/>
                <a:gd name="T26" fmla="*/ 23 w 62"/>
                <a:gd name="T27" fmla="*/ 5 h 99"/>
                <a:gd name="T28" fmla="*/ 27 w 62"/>
                <a:gd name="T29" fmla="*/ 2 h 99"/>
                <a:gd name="T30" fmla="*/ 31 w 62"/>
                <a:gd name="T31" fmla="*/ 0 h 99"/>
                <a:gd name="T32" fmla="*/ 35 w 62"/>
                <a:gd name="T33" fmla="*/ 0 h 99"/>
                <a:gd name="T34" fmla="*/ 40 w 62"/>
                <a:gd name="T35" fmla="*/ 2 h 99"/>
                <a:gd name="T36" fmla="*/ 45 w 62"/>
                <a:gd name="T37" fmla="*/ 4 h 99"/>
                <a:gd name="T38" fmla="*/ 49 w 62"/>
                <a:gd name="T39" fmla="*/ 6 h 99"/>
                <a:gd name="T40" fmla="*/ 55 w 62"/>
                <a:gd name="T41" fmla="*/ 10 h 99"/>
                <a:gd name="T42" fmla="*/ 55 w 62"/>
                <a:gd name="T43" fmla="*/ 10 h 99"/>
                <a:gd name="T44" fmla="*/ 57 w 62"/>
                <a:gd name="T45" fmla="*/ 13 h 99"/>
                <a:gd name="T46" fmla="*/ 59 w 62"/>
                <a:gd name="T47" fmla="*/ 17 h 99"/>
                <a:gd name="T48" fmla="*/ 61 w 62"/>
                <a:gd name="T49" fmla="*/ 26 h 99"/>
                <a:gd name="T50" fmla="*/ 62 w 62"/>
                <a:gd name="T51" fmla="*/ 37 h 99"/>
                <a:gd name="T52" fmla="*/ 61 w 62"/>
                <a:gd name="T53" fmla="*/ 49 h 99"/>
                <a:gd name="T54" fmla="*/ 59 w 62"/>
                <a:gd name="T55" fmla="*/ 61 h 99"/>
                <a:gd name="T56" fmla="*/ 55 w 62"/>
                <a:gd name="T57" fmla="*/ 73 h 99"/>
                <a:gd name="T58" fmla="*/ 50 w 62"/>
                <a:gd name="T59" fmla="*/ 83 h 99"/>
                <a:gd name="T60" fmla="*/ 47 w 62"/>
                <a:gd name="T61" fmla="*/ 88 h 99"/>
                <a:gd name="T62" fmla="*/ 44 w 62"/>
                <a:gd name="T63" fmla="*/ 91 h 99"/>
                <a:gd name="T64" fmla="*/ 44 w 62"/>
                <a:gd name="T65" fmla="*/ 91 h 99"/>
                <a:gd name="T66" fmla="*/ 37 w 62"/>
                <a:gd name="T67" fmla="*/ 97 h 99"/>
                <a:gd name="T68" fmla="*/ 34 w 62"/>
                <a:gd name="T69" fmla="*/ 99 h 99"/>
                <a:gd name="T70" fmla="*/ 31 w 62"/>
                <a:gd name="T71" fmla="*/ 99 h 99"/>
                <a:gd name="T72" fmla="*/ 29 w 62"/>
                <a:gd name="T73" fmla="*/ 99 h 99"/>
                <a:gd name="T74" fmla="*/ 26 w 62"/>
                <a:gd name="T75" fmla="*/ 98 h 99"/>
                <a:gd name="T76" fmla="*/ 17 w 62"/>
                <a:gd name="T77" fmla="*/ 92 h 99"/>
                <a:gd name="T78" fmla="*/ 17 w 62"/>
                <a:gd name="T79" fmla="*/ 92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2" h="99">
                  <a:moveTo>
                    <a:pt x="17" y="92"/>
                  </a:moveTo>
                  <a:lnTo>
                    <a:pt x="17" y="92"/>
                  </a:lnTo>
                  <a:lnTo>
                    <a:pt x="14" y="89"/>
                  </a:lnTo>
                  <a:lnTo>
                    <a:pt x="9" y="86"/>
                  </a:lnTo>
                  <a:lnTo>
                    <a:pt x="7" y="81"/>
                  </a:lnTo>
                  <a:lnTo>
                    <a:pt x="4" y="77"/>
                  </a:lnTo>
                  <a:lnTo>
                    <a:pt x="2" y="66"/>
                  </a:lnTo>
                  <a:lnTo>
                    <a:pt x="0" y="55"/>
                  </a:lnTo>
                  <a:lnTo>
                    <a:pt x="2" y="42"/>
                  </a:lnTo>
                  <a:lnTo>
                    <a:pt x="5" y="30"/>
                  </a:lnTo>
                  <a:lnTo>
                    <a:pt x="11" y="18"/>
                  </a:lnTo>
                  <a:lnTo>
                    <a:pt x="19" y="8"/>
                  </a:lnTo>
                  <a:lnTo>
                    <a:pt x="19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0" y="2"/>
                  </a:lnTo>
                  <a:lnTo>
                    <a:pt x="45" y="4"/>
                  </a:lnTo>
                  <a:lnTo>
                    <a:pt x="49" y="6"/>
                  </a:lnTo>
                  <a:lnTo>
                    <a:pt x="55" y="10"/>
                  </a:lnTo>
                  <a:lnTo>
                    <a:pt x="55" y="10"/>
                  </a:lnTo>
                  <a:lnTo>
                    <a:pt x="57" y="13"/>
                  </a:lnTo>
                  <a:lnTo>
                    <a:pt x="59" y="17"/>
                  </a:lnTo>
                  <a:lnTo>
                    <a:pt x="61" y="26"/>
                  </a:lnTo>
                  <a:lnTo>
                    <a:pt x="62" y="37"/>
                  </a:lnTo>
                  <a:lnTo>
                    <a:pt x="61" y="49"/>
                  </a:lnTo>
                  <a:lnTo>
                    <a:pt x="59" y="61"/>
                  </a:lnTo>
                  <a:lnTo>
                    <a:pt x="55" y="73"/>
                  </a:lnTo>
                  <a:lnTo>
                    <a:pt x="50" y="83"/>
                  </a:lnTo>
                  <a:lnTo>
                    <a:pt x="47" y="88"/>
                  </a:lnTo>
                  <a:lnTo>
                    <a:pt x="44" y="91"/>
                  </a:lnTo>
                  <a:lnTo>
                    <a:pt x="44" y="91"/>
                  </a:lnTo>
                  <a:lnTo>
                    <a:pt x="37" y="97"/>
                  </a:lnTo>
                  <a:lnTo>
                    <a:pt x="34" y="99"/>
                  </a:lnTo>
                  <a:lnTo>
                    <a:pt x="31" y="99"/>
                  </a:lnTo>
                  <a:lnTo>
                    <a:pt x="29" y="99"/>
                  </a:lnTo>
                  <a:lnTo>
                    <a:pt x="26" y="98"/>
                  </a:lnTo>
                  <a:lnTo>
                    <a:pt x="17" y="92"/>
                  </a:lnTo>
                  <a:lnTo>
                    <a:pt x="17" y="92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1868"/>
            <p:cNvSpPr>
              <a:spLocks/>
            </p:cNvSpPr>
            <p:nvPr/>
          </p:nvSpPr>
          <p:spPr bwMode="auto">
            <a:xfrm>
              <a:off x="7482258" y="7490216"/>
              <a:ext cx="55653" cy="47017"/>
            </a:xfrm>
            <a:custGeom>
              <a:avLst/>
              <a:gdLst>
                <a:gd name="T0" fmla="*/ 3 w 116"/>
                <a:gd name="T1" fmla="*/ 89 h 98"/>
                <a:gd name="T2" fmla="*/ 3 w 116"/>
                <a:gd name="T3" fmla="*/ 89 h 98"/>
                <a:gd name="T4" fmla="*/ 2 w 116"/>
                <a:gd name="T5" fmla="*/ 86 h 98"/>
                <a:gd name="T6" fmla="*/ 1 w 116"/>
                <a:gd name="T7" fmla="*/ 82 h 98"/>
                <a:gd name="T8" fmla="*/ 0 w 116"/>
                <a:gd name="T9" fmla="*/ 72 h 98"/>
                <a:gd name="T10" fmla="*/ 1 w 116"/>
                <a:gd name="T11" fmla="*/ 61 h 98"/>
                <a:gd name="T12" fmla="*/ 4 w 116"/>
                <a:gd name="T13" fmla="*/ 50 h 98"/>
                <a:gd name="T14" fmla="*/ 9 w 116"/>
                <a:gd name="T15" fmla="*/ 39 h 98"/>
                <a:gd name="T16" fmla="*/ 14 w 116"/>
                <a:gd name="T17" fmla="*/ 28 h 98"/>
                <a:gd name="T18" fmla="*/ 21 w 116"/>
                <a:gd name="T19" fmla="*/ 19 h 98"/>
                <a:gd name="T20" fmla="*/ 29 w 116"/>
                <a:gd name="T21" fmla="*/ 12 h 98"/>
                <a:gd name="T22" fmla="*/ 29 w 116"/>
                <a:gd name="T23" fmla="*/ 12 h 98"/>
                <a:gd name="T24" fmla="*/ 41 w 116"/>
                <a:gd name="T25" fmla="*/ 5 h 98"/>
                <a:gd name="T26" fmla="*/ 45 w 116"/>
                <a:gd name="T27" fmla="*/ 3 h 98"/>
                <a:gd name="T28" fmla="*/ 51 w 116"/>
                <a:gd name="T29" fmla="*/ 2 h 98"/>
                <a:gd name="T30" fmla="*/ 65 w 116"/>
                <a:gd name="T31" fmla="*/ 0 h 98"/>
                <a:gd name="T32" fmla="*/ 85 w 116"/>
                <a:gd name="T33" fmla="*/ 0 h 98"/>
                <a:gd name="T34" fmla="*/ 85 w 116"/>
                <a:gd name="T35" fmla="*/ 0 h 98"/>
                <a:gd name="T36" fmla="*/ 98 w 116"/>
                <a:gd name="T37" fmla="*/ 1 h 98"/>
                <a:gd name="T38" fmla="*/ 102 w 116"/>
                <a:gd name="T39" fmla="*/ 2 h 98"/>
                <a:gd name="T40" fmla="*/ 105 w 116"/>
                <a:gd name="T41" fmla="*/ 3 h 98"/>
                <a:gd name="T42" fmla="*/ 108 w 116"/>
                <a:gd name="T43" fmla="*/ 4 h 98"/>
                <a:gd name="T44" fmla="*/ 110 w 116"/>
                <a:gd name="T45" fmla="*/ 7 h 98"/>
                <a:gd name="T46" fmla="*/ 114 w 116"/>
                <a:gd name="T47" fmla="*/ 14 h 98"/>
                <a:gd name="T48" fmla="*/ 114 w 116"/>
                <a:gd name="T49" fmla="*/ 14 h 98"/>
                <a:gd name="T50" fmla="*/ 116 w 116"/>
                <a:gd name="T51" fmla="*/ 22 h 98"/>
                <a:gd name="T52" fmla="*/ 116 w 116"/>
                <a:gd name="T53" fmla="*/ 25 h 98"/>
                <a:gd name="T54" fmla="*/ 116 w 116"/>
                <a:gd name="T55" fmla="*/ 29 h 98"/>
                <a:gd name="T56" fmla="*/ 113 w 116"/>
                <a:gd name="T57" fmla="*/ 36 h 98"/>
                <a:gd name="T58" fmla="*/ 105 w 116"/>
                <a:gd name="T59" fmla="*/ 49 h 98"/>
                <a:gd name="T60" fmla="*/ 105 w 116"/>
                <a:gd name="T61" fmla="*/ 49 h 98"/>
                <a:gd name="T62" fmla="*/ 98 w 116"/>
                <a:gd name="T63" fmla="*/ 60 h 98"/>
                <a:gd name="T64" fmla="*/ 89 w 116"/>
                <a:gd name="T65" fmla="*/ 68 h 98"/>
                <a:gd name="T66" fmla="*/ 82 w 116"/>
                <a:gd name="T67" fmla="*/ 76 h 98"/>
                <a:gd name="T68" fmla="*/ 72 w 116"/>
                <a:gd name="T69" fmla="*/ 83 h 98"/>
                <a:gd name="T70" fmla="*/ 63 w 116"/>
                <a:gd name="T71" fmla="*/ 88 h 98"/>
                <a:gd name="T72" fmla="*/ 53 w 116"/>
                <a:gd name="T73" fmla="*/ 93 h 98"/>
                <a:gd name="T74" fmla="*/ 42 w 116"/>
                <a:gd name="T75" fmla="*/ 96 h 98"/>
                <a:gd name="T76" fmla="*/ 31 w 116"/>
                <a:gd name="T77" fmla="*/ 97 h 98"/>
                <a:gd name="T78" fmla="*/ 31 w 116"/>
                <a:gd name="T79" fmla="*/ 97 h 98"/>
                <a:gd name="T80" fmla="*/ 19 w 116"/>
                <a:gd name="T81" fmla="*/ 98 h 98"/>
                <a:gd name="T82" fmla="*/ 11 w 116"/>
                <a:gd name="T83" fmla="*/ 97 h 98"/>
                <a:gd name="T84" fmla="*/ 9 w 116"/>
                <a:gd name="T85" fmla="*/ 96 h 98"/>
                <a:gd name="T86" fmla="*/ 7 w 116"/>
                <a:gd name="T87" fmla="*/ 95 h 98"/>
                <a:gd name="T88" fmla="*/ 3 w 116"/>
                <a:gd name="T89" fmla="*/ 89 h 98"/>
                <a:gd name="T90" fmla="*/ 3 w 116"/>
                <a:gd name="T91" fmla="*/ 89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6" h="98">
                  <a:moveTo>
                    <a:pt x="3" y="89"/>
                  </a:moveTo>
                  <a:lnTo>
                    <a:pt x="3" y="89"/>
                  </a:lnTo>
                  <a:lnTo>
                    <a:pt x="2" y="86"/>
                  </a:lnTo>
                  <a:lnTo>
                    <a:pt x="1" y="82"/>
                  </a:lnTo>
                  <a:lnTo>
                    <a:pt x="0" y="72"/>
                  </a:lnTo>
                  <a:lnTo>
                    <a:pt x="1" y="61"/>
                  </a:lnTo>
                  <a:lnTo>
                    <a:pt x="4" y="50"/>
                  </a:lnTo>
                  <a:lnTo>
                    <a:pt x="9" y="39"/>
                  </a:lnTo>
                  <a:lnTo>
                    <a:pt x="14" y="28"/>
                  </a:lnTo>
                  <a:lnTo>
                    <a:pt x="21" y="19"/>
                  </a:lnTo>
                  <a:lnTo>
                    <a:pt x="29" y="12"/>
                  </a:lnTo>
                  <a:lnTo>
                    <a:pt x="29" y="12"/>
                  </a:lnTo>
                  <a:lnTo>
                    <a:pt x="41" y="5"/>
                  </a:lnTo>
                  <a:lnTo>
                    <a:pt x="45" y="3"/>
                  </a:lnTo>
                  <a:lnTo>
                    <a:pt x="51" y="2"/>
                  </a:lnTo>
                  <a:lnTo>
                    <a:pt x="65" y="0"/>
                  </a:lnTo>
                  <a:lnTo>
                    <a:pt x="85" y="0"/>
                  </a:lnTo>
                  <a:lnTo>
                    <a:pt x="85" y="0"/>
                  </a:lnTo>
                  <a:lnTo>
                    <a:pt x="98" y="1"/>
                  </a:lnTo>
                  <a:lnTo>
                    <a:pt x="102" y="2"/>
                  </a:lnTo>
                  <a:lnTo>
                    <a:pt x="105" y="3"/>
                  </a:lnTo>
                  <a:lnTo>
                    <a:pt x="108" y="4"/>
                  </a:lnTo>
                  <a:lnTo>
                    <a:pt x="110" y="7"/>
                  </a:lnTo>
                  <a:lnTo>
                    <a:pt x="114" y="14"/>
                  </a:lnTo>
                  <a:lnTo>
                    <a:pt x="114" y="14"/>
                  </a:lnTo>
                  <a:lnTo>
                    <a:pt x="116" y="22"/>
                  </a:lnTo>
                  <a:lnTo>
                    <a:pt x="116" y="25"/>
                  </a:lnTo>
                  <a:lnTo>
                    <a:pt x="116" y="29"/>
                  </a:lnTo>
                  <a:lnTo>
                    <a:pt x="113" y="36"/>
                  </a:lnTo>
                  <a:lnTo>
                    <a:pt x="105" y="49"/>
                  </a:lnTo>
                  <a:lnTo>
                    <a:pt x="105" y="49"/>
                  </a:lnTo>
                  <a:lnTo>
                    <a:pt x="98" y="60"/>
                  </a:lnTo>
                  <a:lnTo>
                    <a:pt x="89" y="68"/>
                  </a:lnTo>
                  <a:lnTo>
                    <a:pt x="82" y="76"/>
                  </a:lnTo>
                  <a:lnTo>
                    <a:pt x="72" y="83"/>
                  </a:lnTo>
                  <a:lnTo>
                    <a:pt x="63" y="88"/>
                  </a:lnTo>
                  <a:lnTo>
                    <a:pt x="53" y="93"/>
                  </a:lnTo>
                  <a:lnTo>
                    <a:pt x="42" y="96"/>
                  </a:lnTo>
                  <a:lnTo>
                    <a:pt x="31" y="97"/>
                  </a:lnTo>
                  <a:lnTo>
                    <a:pt x="31" y="97"/>
                  </a:lnTo>
                  <a:lnTo>
                    <a:pt x="19" y="98"/>
                  </a:lnTo>
                  <a:lnTo>
                    <a:pt x="11" y="97"/>
                  </a:lnTo>
                  <a:lnTo>
                    <a:pt x="9" y="96"/>
                  </a:lnTo>
                  <a:lnTo>
                    <a:pt x="7" y="95"/>
                  </a:lnTo>
                  <a:lnTo>
                    <a:pt x="3" y="89"/>
                  </a:lnTo>
                  <a:lnTo>
                    <a:pt x="3" y="89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1869"/>
            <p:cNvSpPr>
              <a:spLocks/>
            </p:cNvSpPr>
            <p:nvPr/>
          </p:nvSpPr>
          <p:spPr bwMode="auto">
            <a:xfrm>
              <a:off x="7393021" y="7315100"/>
              <a:ext cx="183271" cy="172237"/>
            </a:xfrm>
            <a:custGeom>
              <a:avLst/>
              <a:gdLst>
                <a:gd name="T0" fmla="*/ 87 w 382"/>
                <a:gd name="T1" fmla="*/ 356 h 359"/>
                <a:gd name="T2" fmla="*/ 83 w 382"/>
                <a:gd name="T3" fmla="*/ 335 h 359"/>
                <a:gd name="T4" fmla="*/ 81 w 382"/>
                <a:gd name="T5" fmla="*/ 320 h 359"/>
                <a:gd name="T6" fmla="*/ 78 w 382"/>
                <a:gd name="T7" fmla="*/ 310 h 359"/>
                <a:gd name="T8" fmla="*/ 58 w 382"/>
                <a:gd name="T9" fmla="*/ 304 h 359"/>
                <a:gd name="T10" fmla="*/ 30 w 382"/>
                <a:gd name="T11" fmla="*/ 303 h 359"/>
                <a:gd name="T12" fmla="*/ 4 w 382"/>
                <a:gd name="T13" fmla="*/ 295 h 359"/>
                <a:gd name="T14" fmla="*/ 0 w 382"/>
                <a:gd name="T15" fmla="*/ 288 h 359"/>
                <a:gd name="T16" fmla="*/ 7 w 382"/>
                <a:gd name="T17" fmla="*/ 271 h 359"/>
                <a:gd name="T18" fmla="*/ 27 w 382"/>
                <a:gd name="T19" fmla="*/ 248 h 359"/>
                <a:gd name="T20" fmla="*/ 35 w 382"/>
                <a:gd name="T21" fmla="*/ 231 h 359"/>
                <a:gd name="T22" fmla="*/ 36 w 382"/>
                <a:gd name="T23" fmla="*/ 209 h 359"/>
                <a:gd name="T24" fmla="*/ 37 w 382"/>
                <a:gd name="T25" fmla="*/ 111 h 359"/>
                <a:gd name="T26" fmla="*/ 47 w 382"/>
                <a:gd name="T27" fmla="*/ 51 h 359"/>
                <a:gd name="T28" fmla="*/ 57 w 382"/>
                <a:gd name="T29" fmla="*/ 15 h 359"/>
                <a:gd name="T30" fmla="*/ 62 w 382"/>
                <a:gd name="T31" fmla="*/ 5 h 359"/>
                <a:gd name="T32" fmla="*/ 74 w 382"/>
                <a:gd name="T33" fmla="*/ 1 h 359"/>
                <a:gd name="T34" fmla="*/ 93 w 382"/>
                <a:gd name="T35" fmla="*/ 5 h 359"/>
                <a:gd name="T36" fmla="*/ 109 w 382"/>
                <a:gd name="T37" fmla="*/ 25 h 359"/>
                <a:gd name="T38" fmla="*/ 122 w 382"/>
                <a:gd name="T39" fmla="*/ 52 h 359"/>
                <a:gd name="T40" fmla="*/ 131 w 382"/>
                <a:gd name="T41" fmla="*/ 60 h 359"/>
                <a:gd name="T42" fmla="*/ 146 w 382"/>
                <a:gd name="T43" fmla="*/ 63 h 359"/>
                <a:gd name="T44" fmla="*/ 189 w 382"/>
                <a:gd name="T45" fmla="*/ 88 h 359"/>
                <a:gd name="T46" fmla="*/ 254 w 382"/>
                <a:gd name="T47" fmla="*/ 133 h 359"/>
                <a:gd name="T48" fmla="*/ 280 w 382"/>
                <a:gd name="T49" fmla="*/ 154 h 359"/>
                <a:gd name="T50" fmla="*/ 283 w 382"/>
                <a:gd name="T51" fmla="*/ 162 h 359"/>
                <a:gd name="T52" fmla="*/ 293 w 382"/>
                <a:gd name="T53" fmla="*/ 183 h 359"/>
                <a:gd name="T54" fmla="*/ 304 w 382"/>
                <a:gd name="T55" fmla="*/ 208 h 359"/>
                <a:gd name="T56" fmla="*/ 306 w 382"/>
                <a:gd name="T57" fmla="*/ 214 h 359"/>
                <a:gd name="T58" fmla="*/ 327 w 382"/>
                <a:gd name="T59" fmla="*/ 212 h 359"/>
                <a:gd name="T60" fmla="*/ 349 w 382"/>
                <a:gd name="T61" fmla="*/ 212 h 359"/>
                <a:gd name="T62" fmla="*/ 367 w 382"/>
                <a:gd name="T63" fmla="*/ 222 h 359"/>
                <a:gd name="T64" fmla="*/ 380 w 382"/>
                <a:gd name="T65" fmla="*/ 236 h 359"/>
                <a:gd name="T66" fmla="*/ 382 w 382"/>
                <a:gd name="T67" fmla="*/ 251 h 359"/>
                <a:gd name="T68" fmla="*/ 378 w 382"/>
                <a:gd name="T69" fmla="*/ 270 h 359"/>
                <a:gd name="T70" fmla="*/ 369 w 382"/>
                <a:gd name="T71" fmla="*/ 282 h 359"/>
                <a:gd name="T72" fmla="*/ 348 w 382"/>
                <a:gd name="T73" fmla="*/ 294 h 359"/>
                <a:gd name="T74" fmla="*/ 337 w 382"/>
                <a:gd name="T75" fmla="*/ 295 h 359"/>
                <a:gd name="T76" fmla="*/ 322 w 382"/>
                <a:gd name="T77" fmla="*/ 290 h 359"/>
                <a:gd name="T78" fmla="*/ 294 w 382"/>
                <a:gd name="T79" fmla="*/ 283 h 359"/>
                <a:gd name="T80" fmla="*/ 278 w 382"/>
                <a:gd name="T81" fmla="*/ 284 h 359"/>
                <a:gd name="T82" fmla="*/ 260 w 382"/>
                <a:gd name="T83" fmla="*/ 275 h 359"/>
                <a:gd name="T84" fmla="*/ 253 w 382"/>
                <a:gd name="T85" fmla="*/ 265 h 359"/>
                <a:gd name="T86" fmla="*/ 252 w 382"/>
                <a:gd name="T87" fmla="*/ 258 h 359"/>
                <a:gd name="T88" fmla="*/ 247 w 382"/>
                <a:gd name="T89" fmla="*/ 248 h 359"/>
                <a:gd name="T90" fmla="*/ 225 w 382"/>
                <a:gd name="T91" fmla="*/ 235 h 359"/>
                <a:gd name="T92" fmla="*/ 207 w 382"/>
                <a:gd name="T93" fmla="*/ 232 h 359"/>
                <a:gd name="T94" fmla="*/ 203 w 382"/>
                <a:gd name="T95" fmla="*/ 236 h 359"/>
                <a:gd name="T96" fmla="*/ 198 w 382"/>
                <a:gd name="T97" fmla="*/ 249 h 359"/>
                <a:gd name="T98" fmla="*/ 197 w 382"/>
                <a:gd name="T99" fmla="*/ 261 h 359"/>
                <a:gd name="T100" fmla="*/ 177 w 382"/>
                <a:gd name="T101" fmla="*/ 295 h 359"/>
                <a:gd name="T102" fmla="*/ 155 w 382"/>
                <a:gd name="T103" fmla="*/ 321 h 359"/>
                <a:gd name="T104" fmla="*/ 134 w 382"/>
                <a:gd name="T105" fmla="*/ 346 h 359"/>
                <a:gd name="T106" fmla="*/ 120 w 382"/>
                <a:gd name="T107" fmla="*/ 357 h 359"/>
                <a:gd name="T108" fmla="*/ 91 w 382"/>
                <a:gd name="T109" fmla="*/ 358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2" h="359">
                  <a:moveTo>
                    <a:pt x="91" y="358"/>
                  </a:moveTo>
                  <a:lnTo>
                    <a:pt x="91" y="358"/>
                  </a:lnTo>
                  <a:lnTo>
                    <a:pt x="87" y="356"/>
                  </a:lnTo>
                  <a:lnTo>
                    <a:pt x="84" y="353"/>
                  </a:lnTo>
                  <a:lnTo>
                    <a:pt x="83" y="346"/>
                  </a:lnTo>
                  <a:lnTo>
                    <a:pt x="83" y="335"/>
                  </a:lnTo>
                  <a:lnTo>
                    <a:pt x="83" y="335"/>
                  </a:lnTo>
                  <a:lnTo>
                    <a:pt x="82" y="327"/>
                  </a:lnTo>
                  <a:lnTo>
                    <a:pt x="81" y="320"/>
                  </a:lnTo>
                  <a:lnTo>
                    <a:pt x="80" y="313"/>
                  </a:lnTo>
                  <a:lnTo>
                    <a:pt x="78" y="310"/>
                  </a:lnTo>
                  <a:lnTo>
                    <a:pt x="78" y="310"/>
                  </a:lnTo>
                  <a:lnTo>
                    <a:pt x="73" y="307"/>
                  </a:lnTo>
                  <a:lnTo>
                    <a:pt x="67" y="305"/>
                  </a:lnTo>
                  <a:lnTo>
                    <a:pt x="58" y="304"/>
                  </a:lnTo>
                  <a:lnTo>
                    <a:pt x="48" y="303"/>
                  </a:lnTo>
                  <a:lnTo>
                    <a:pt x="48" y="303"/>
                  </a:lnTo>
                  <a:lnTo>
                    <a:pt x="30" y="303"/>
                  </a:lnTo>
                  <a:lnTo>
                    <a:pt x="17" y="301"/>
                  </a:lnTo>
                  <a:lnTo>
                    <a:pt x="7" y="298"/>
                  </a:lnTo>
                  <a:lnTo>
                    <a:pt x="4" y="295"/>
                  </a:lnTo>
                  <a:lnTo>
                    <a:pt x="1" y="293"/>
                  </a:lnTo>
                  <a:lnTo>
                    <a:pt x="0" y="291"/>
                  </a:lnTo>
                  <a:lnTo>
                    <a:pt x="0" y="288"/>
                  </a:lnTo>
                  <a:lnTo>
                    <a:pt x="0" y="284"/>
                  </a:lnTo>
                  <a:lnTo>
                    <a:pt x="1" y="280"/>
                  </a:lnTo>
                  <a:lnTo>
                    <a:pt x="7" y="271"/>
                  </a:lnTo>
                  <a:lnTo>
                    <a:pt x="17" y="260"/>
                  </a:lnTo>
                  <a:lnTo>
                    <a:pt x="17" y="260"/>
                  </a:lnTo>
                  <a:lnTo>
                    <a:pt x="27" y="248"/>
                  </a:lnTo>
                  <a:lnTo>
                    <a:pt x="30" y="242"/>
                  </a:lnTo>
                  <a:lnTo>
                    <a:pt x="32" y="237"/>
                  </a:lnTo>
                  <a:lnTo>
                    <a:pt x="35" y="231"/>
                  </a:lnTo>
                  <a:lnTo>
                    <a:pt x="35" y="225"/>
                  </a:lnTo>
                  <a:lnTo>
                    <a:pt x="36" y="209"/>
                  </a:lnTo>
                  <a:lnTo>
                    <a:pt x="36" y="209"/>
                  </a:lnTo>
                  <a:lnTo>
                    <a:pt x="35" y="154"/>
                  </a:lnTo>
                  <a:lnTo>
                    <a:pt x="36" y="131"/>
                  </a:lnTo>
                  <a:lnTo>
                    <a:pt x="37" y="111"/>
                  </a:lnTo>
                  <a:lnTo>
                    <a:pt x="39" y="91"/>
                  </a:lnTo>
                  <a:lnTo>
                    <a:pt x="42" y="72"/>
                  </a:lnTo>
                  <a:lnTo>
                    <a:pt x="47" y="51"/>
                  </a:lnTo>
                  <a:lnTo>
                    <a:pt x="52" y="27"/>
                  </a:lnTo>
                  <a:lnTo>
                    <a:pt x="52" y="27"/>
                  </a:lnTo>
                  <a:lnTo>
                    <a:pt x="57" y="15"/>
                  </a:lnTo>
                  <a:lnTo>
                    <a:pt x="58" y="10"/>
                  </a:lnTo>
                  <a:lnTo>
                    <a:pt x="60" y="7"/>
                  </a:lnTo>
                  <a:lnTo>
                    <a:pt x="62" y="5"/>
                  </a:lnTo>
                  <a:lnTo>
                    <a:pt x="66" y="4"/>
                  </a:lnTo>
                  <a:lnTo>
                    <a:pt x="74" y="1"/>
                  </a:lnTo>
                  <a:lnTo>
                    <a:pt x="74" y="1"/>
                  </a:lnTo>
                  <a:lnTo>
                    <a:pt x="82" y="0"/>
                  </a:lnTo>
                  <a:lnTo>
                    <a:pt x="89" y="1"/>
                  </a:lnTo>
                  <a:lnTo>
                    <a:pt x="93" y="5"/>
                  </a:lnTo>
                  <a:lnTo>
                    <a:pt x="100" y="10"/>
                  </a:lnTo>
                  <a:lnTo>
                    <a:pt x="100" y="10"/>
                  </a:lnTo>
                  <a:lnTo>
                    <a:pt x="109" y="25"/>
                  </a:lnTo>
                  <a:lnTo>
                    <a:pt x="117" y="42"/>
                  </a:lnTo>
                  <a:lnTo>
                    <a:pt x="117" y="42"/>
                  </a:lnTo>
                  <a:lnTo>
                    <a:pt x="122" y="52"/>
                  </a:lnTo>
                  <a:lnTo>
                    <a:pt x="126" y="58"/>
                  </a:lnTo>
                  <a:lnTo>
                    <a:pt x="129" y="59"/>
                  </a:lnTo>
                  <a:lnTo>
                    <a:pt x="131" y="60"/>
                  </a:lnTo>
                  <a:lnTo>
                    <a:pt x="138" y="61"/>
                  </a:lnTo>
                  <a:lnTo>
                    <a:pt x="138" y="61"/>
                  </a:lnTo>
                  <a:lnTo>
                    <a:pt x="146" y="63"/>
                  </a:lnTo>
                  <a:lnTo>
                    <a:pt x="157" y="68"/>
                  </a:lnTo>
                  <a:lnTo>
                    <a:pt x="172" y="77"/>
                  </a:lnTo>
                  <a:lnTo>
                    <a:pt x="189" y="88"/>
                  </a:lnTo>
                  <a:lnTo>
                    <a:pt x="189" y="88"/>
                  </a:lnTo>
                  <a:lnTo>
                    <a:pt x="254" y="133"/>
                  </a:lnTo>
                  <a:lnTo>
                    <a:pt x="254" y="133"/>
                  </a:lnTo>
                  <a:lnTo>
                    <a:pt x="264" y="141"/>
                  </a:lnTo>
                  <a:lnTo>
                    <a:pt x="273" y="148"/>
                  </a:lnTo>
                  <a:lnTo>
                    <a:pt x="280" y="154"/>
                  </a:lnTo>
                  <a:lnTo>
                    <a:pt x="282" y="158"/>
                  </a:lnTo>
                  <a:lnTo>
                    <a:pt x="282" y="158"/>
                  </a:lnTo>
                  <a:lnTo>
                    <a:pt x="283" y="162"/>
                  </a:lnTo>
                  <a:lnTo>
                    <a:pt x="285" y="168"/>
                  </a:lnTo>
                  <a:lnTo>
                    <a:pt x="293" y="183"/>
                  </a:lnTo>
                  <a:lnTo>
                    <a:pt x="293" y="183"/>
                  </a:lnTo>
                  <a:lnTo>
                    <a:pt x="301" y="197"/>
                  </a:lnTo>
                  <a:lnTo>
                    <a:pt x="303" y="204"/>
                  </a:lnTo>
                  <a:lnTo>
                    <a:pt x="304" y="208"/>
                  </a:lnTo>
                  <a:lnTo>
                    <a:pt x="304" y="208"/>
                  </a:lnTo>
                  <a:lnTo>
                    <a:pt x="304" y="211"/>
                  </a:lnTo>
                  <a:lnTo>
                    <a:pt x="306" y="214"/>
                  </a:lnTo>
                  <a:lnTo>
                    <a:pt x="308" y="214"/>
                  </a:lnTo>
                  <a:lnTo>
                    <a:pt x="315" y="215"/>
                  </a:lnTo>
                  <a:lnTo>
                    <a:pt x="327" y="212"/>
                  </a:lnTo>
                  <a:lnTo>
                    <a:pt x="327" y="212"/>
                  </a:lnTo>
                  <a:lnTo>
                    <a:pt x="341" y="212"/>
                  </a:lnTo>
                  <a:lnTo>
                    <a:pt x="349" y="212"/>
                  </a:lnTo>
                  <a:lnTo>
                    <a:pt x="353" y="215"/>
                  </a:lnTo>
                  <a:lnTo>
                    <a:pt x="357" y="216"/>
                  </a:lnTo>
                  <a:lnTo>
                    <a:pt x="367" y="222"/>
                  </a:lnTo>
                  <a:lnTo>
                    <a:pt x="367" y="222"/>
                  </a:lnTo>
                  <a:lnTo>
                    <a:pt x="375" y="230"/>
                  </a:lnTo>
                  <a:lnTo>
                    <a:pt x="380" y="236"/>
                  </a:lnTo>
                  <a:lnTo>
                    <a:pt x="382" y="239"/>
                  </a:lnTo>
                  <a:lnTo>
                    <a:pt x="382" y="242"/>
                  </a:lnTo>
                  <a:lnTo>
                    <a:pt x="382" y="251"/>
                  </a:lnTo>
                  <a:lnTo>
                    <a:pt x="382" y="251"/>
                  </a:lnTo>
                  <a:lnTo>
                    <a:pt x="379" y="265"/>
                  </a:lnTo>
                  <a:lnTo>
                    <a:pt x="378" y="270"/>
                  </a:lnTo>
                  <a:lnTo>
                    <a:pt x="376" y="274"/>
                  </a:lnTo>
                  <a:lnTo>
                    <a:pt x="373" y="279"/>
                  </a:lnTo>
                  <a:lnTo>
                    <a:pt x="369" y="282"/>
                  </a:lnTo>
                  <a:lnTo>
                    <a:pt x="358" y="289"/>
                  </a:lnTo>
                  <a:lnTo>
                    <a:pt x="358" y="289"/>
                  </a:lnTo>
                  <a:lnTo>
                    <a:pt x="348" y="294"/>
                  </a:lnTo>
                  <a:lnTo>
                    <a:pt x="345" y="295"/>
                  </a:lnTo>
                  <a:lnTo>
                    <a:pt x="341" y="296"/>
                  </a:lnTo>
                  <a:lnTo>
                    <a:pt x="337" y="295"/>
                  </a:lnTo>
                  <a:lnTo>
                    <a:pt x="333" y="294"/>
                  </a:lnTo>
                  <a:lnTo>
                    <a:pt x="322" y="290"/>
                  </a:lnTo>
                  <a:lnTo>
                    <a:pt x="322" y="290"/>
                  </a:lnTo>
                  <a:lnTo>
                    <a:pt x="312" y="286"/>
                  </a:lnTo>
                  <a:lnTo>
                    <a:pt x="303" y="284"/>
                  </a:lnTo>
                  <a:lnTo>
                    <a:pt x="294" y="283"/>
                  </a:lnTo>
                  <a:lnTo>
                    <a:pt x="285" y="283"/>
                  </a:lnTo>
                  <a:lnTo>
                    <a:pt x="285" y="283"/>
                  </a:lnTo>
                  <a:lnTo>
                    <a:pt x="278" y="284"/>
                  </a:lnTo>
                  <a:lnTo>
                    <a:pt x="271" y="283"/>
                  </a:lnTo>
                  <a:lnTo>
                    <a:pt x="266" y="280"/>
                  </a:lnTo>
                  <a:lnTo>
                    <a:pt x="260" y="275"/>
                  </a:lnTo>
                  <a:lnTo>
                    <a:pt x="260" y="275"/>
                  </a:lnTo>
                  <a:lnTo>
                    <a:pt x="257" y="271"/>
                  </a:lnTo>
                  <a:lnTo>
                    <a:pt x="253" y="265"/>
                  </a:lnTo>
                  <a:lnTo>
                    <a:pt x="252" y="261"/>
                  </a:lnTo>
                  <a:lnTo>
                    <a:pt x="252" y="258"/>
                  </a:lnTo>
                  <a:lnTo>
                    <a:pt x="252" y="258"/>
                  </a:lnTo>
                  <a:lnTo>
                    <a:pt x="251" y="256"/>
                  </a:lnTo>
                  <a:lnTo>
                    <a:pt x="251" y="252"/>
                  </a:lnTo>
                  <a:lnTo>
                    <a:pt x="247" y="248"/>
                  </a:lnTo>
                  <a:lnTo>
                    <a:pt x="240" y="242"/>
                  </a:lnTo>
                  <a:lnTo>
                    <a:pt x="232" y="238"/>
                  </a:lnTo>
                  <a:lnTo>
                    <a:pt x="225" y="235"/>
                  </a:lnTo>
                  <a:lnTo>
                    <a:pt x="216" y="232"/>
                  </a:lnTo>
                  <a:lnTo>
                    <a:pt x="209" y="231"/>
                  </a:lnTo>
                  <a:lnTo>
                    <a:pt x="207" y="232"/>
                  </a:lnTo>
                  <a:lnTo>
                    <a:pt x="205" y="233"/>
                  </a:lnTo>
                  <a:lnTo>
                    <a:pt x="205" y="233"/>
                  </a:lnTo>
                  <a:lnTo>
                    <a:pt x="203" y="236"/>
                  </a:lnTo>
                  <a:lnTo>
                    <a:pt x="200" y="240"/>
                  </a:lnTo>
                  <a:lnTo>
                    <a:pt x="198" y="244"/>
                  </a:lnTo>
                  <a:lnTo>
                    <a:pt x="198" y="249"/>
                  </a:lnTo>
                  <a:lnTo>
                    <a:pt x="198" y="249"/>
                  </a:lnTo>
                  <a:lnTo>
                    <a:pt x="198" y="254"/>
                  </a:lnTo>
                  <a:lnTo>
                    <a:pt x="197" y="261"/>
                  </a:lnTo>
                  <a:lnTo>
                    <a:pt x="193" y="273"/>
                  </a:lnTo>
                  <a:lnTo>
                    <a:pt x="186" y="285"/>
                  </a:lnTo>
                  <a:lnTo>
                    <a:pt x="177" y="295"/>
                  </a:lnTo>
                  <a:lnTo>
                    <a:pt x="177" y="295"/>
                  </a:lnTo>
                  <a:lnTo>
                    <a:pt x="165" y="307"/>
                  </a:lnTo>
                  <a:lnTo>
                    <a:pt x="155" y="321"/>
                  </a:lnTo>
                  <a:lnTo>
                    <a:pt x="155" y="321"/>
                  </a:lnTo>
                  <a:lnTo>
                    <a:pt x="144" y="334"/>
                  </a:lnTo>
                  <a:lnTo>
                    <a:pt x="134" y="346"/>
                  </a:lnTo>
                  <a:lnTo>
                    <a:pt x="125" y="354"/>
                  </a:lnTo>
                  <a:lnTo>
                    <a:pt x="120" y="357"/>
                  </a:lnTo>
                  <a:lnTo>
                    <a:pt x="120" y="357"/>
                  </a:lnTo>
                  <a:lnTo>
                    <a:pt x="103" y="359"/>
                  </a:lnTo>
                  <a:lnTo>
                    <a:pt x="96" y="358"/>
                  </a:lnTo>
                  <a:lnTo>
                    <a:pt x="91" y="358"/>
                  </a:lnTo>
                  <a:lnTo>
                    <a:pt x="91" y="358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870"/>
            <p:cNvSpPr>
              <a:spLocks/>
            </p:cNvSpPr>
            <p:nvPr/>
          </p:nvSpPr>
          <p:spPr bwMode="auto">
            <a:xfrm>
              <a:off x="7110438" y="7066581"/>
              <a:ext cx="83000" cy="88277"/>
            </a:xfrm>
            <a:custGeom>
              <a:avLst/>
              <a:gdLst>
                <a:gd name="T0" fmla="*/ 99 w 173"/>
                <a:gd name="T1" fmla="*/ 179 h 184"/>
                <a:gd name="T2" fmla="*/ 99 w 173"/>
                <a:gd name="T3" fmla="*/ 179 h 184"/>
                <a:gd name="T4" fmla="*/ 88 w 173"/>
                <a:gd name="T5" fmla="*/ 175 h 184"/>
                <a:gd name="T6" fmla="*/ 74 w 173"/>
                <a:gd name="T7" fmla="*/ 167 h 184"/>
                <a:gd name="T8" fmla="*/ 61 w 173"/>
                <a:gd name="T9" fmla="*/ 157 h 184"/>
                <a:gd name="T10" fmla="*/ 47 w 173"/>
                <a:gd name="T11" fmla="*/ 145 h 184"/>
                <a:gd name="T12" fmla="*/ 47 w 173"/>
                <a:gd name="T13" fmla="*/ 145 h 184"/>
                <a:gd name="T14" fmla="*/ 36 w 173"/>
                <a:gd name="T15" fmla="*/ 136 h 184"/>
                <a:gd name="T16" fmla="*/ 33 w 173"/>
                <a:gd name="T17" fmla="*/ 134 h 184"/>
                <a:gd name="T18" fmla="*/ 29 w 173"/>
                <a:gd name="T19" fmla="*/ 133 h 184"/>
                <a:gd name="T20" fmla="*/ 29 w 173"/>
                <a:gd name="T21" fmla="*/ 133 h 184"/>
                <a:gd name="T22" fmla="*/ 26 w 173"/>
                <a:gd name="T23" fmla="*/ 131 h 184"/>
                <a:gd name="T24" fmla="*/ 21 w 173"/>
                <a:gd name="T25" fmla="*/ 129 h 184"/>
                <a:gd name="T26" fmla="*/ 12 w 173"/>
                <a:gd name="T27" fmla="*/ 122 h 184"/>
                <a:gd name="T28" fmla="*/ 4 w 173"/>
                <a:gd name="T29" fmla="*/ 113 h 184"/>
                <a:gd name="T30" fmla="*/ 2 w 173"/>
                <a:gd name="T31" fmla="*/ 109 h 184"/>
                <a:gd name="T32" fmla="*/ 0 w 173"/>
                <a:gd name="T33" fmla="*/ 105 h 184"/>
                <a:gd name="T34" fmla="*/ 0 w 173"/>
                <a:gd name="T35" fmla="*/ 105 h 184"/>
                <a:gd name="T36" fmla="*/ 2 w 173"/>
                <a:gd name="T37" fmla="*/ 103 h 184"/>
                <a:gd name="T38" fmla="*/ 4 w 173"/>
                <a:gd name="T39" fmla="*/ 97 h 184"/>
                <a:gd name="T40" fmla="*/ 12 w 173"/>
                <a:gd name="T41" fmla="*/ 84 h 184"/>
                <a:gd name="T42" fmla="*/ 23 w 173"/>
                <a:gd name="T43" fmla="*/ 67 h 184"/>
                <a:gd name="T44" fmla="*/ 36 w 173"/>
                <a:gd name="T45" fmla="*/ 49 h 184"/>
                <a:gd name="T46" fmla="*/ 50 w 173"/>
                <a:gd name="T47" fmla="*/ 30 h 184"/>
                <a:gd name="T48" fmla="*/ 62 w 173"/>
                <a:gd name="T49" fmla="*/ 14 h 184"/>
                <a:gd name="T50" fmla="*/ 73 w 173"/>
                <a:gd name="T51" fmla="*/ 4 h 184"/>
                <a:gd name="T52" fmla="*/ 77 w 173"/>
                <a:gd name="T53" fmla="*/ 1 h 184"/>
                <a:gd name="T54" fmla="*/ 79 w 173"/>
                <a:gd name="T55" fmla="*/ 0 h 184"/>
                <a:gd name="T56" fmla="*/ 79 w 173"/>
                <a:gd name="T57" fmla="*/ 0 h 184"/>
                <a:gd name="T58" fmla="*/ 81 w 173"/>
                <a:gd name="T59" fmla="*/ 0 h 184"/>
                <a:gd name="T60" fmla="*/ 84 w 173"/>
                <a:gd name="T61" fmla="*/ 2 h 184"/>
                <a:gd name="T62" fmla="*/ 91 w 173"/>
                <a:gd name="T63" fmla="*/ 7 h 184"/>
                <a:gd name="T64" fmla="*/ 101 w 173"/>
                <a:gd name="T65" fmla="*/ 14 h 184"/>
                <a:gd name="T66" fmla="*/ 110 w 173"/>
                <a:gd name="T67" fmla="*/ 24 h 184"/>
                <a:gd name="T68" fmla="*/ 120 w 173"/>
                <a:gd name="T69" fmla="*/ 35 h 184"/>
                <a:gd name="T70" fmla="*/ 129 w 173"/>
                <a:gd name="T71" fmla="*/ 46 h 184"/>
                <a:gd name="T72" fmla="*/ 136 w 173"/>
                <a:gd name="T73" fmla="*/ 57 h 184"/>
                <a:gd name="T74" fmla="*/ 142 w 173"/>
                <a:gd name="T75" fmla="*/ 66 h 184"/>
                <a:gd name="T76" fmla="*/ 142 w 173"/>
                <a:gd name="T77" fmla="*/ 66 h 184"/>
                <a:gd name="T78" fmla="*/ 154 w 173"/>
                <a:gd name="T79" fmla="*/ 94 h 184"/>
                <a:gd name="T80" fmla="*/ 164 w 173"/>
                <a:gd name="T81" fmla="*/ 118 h 184"/>
                <a:gd name="T82" fmla="*/ 171 w 173"/>
                <a:gd name="T83" fmla="*/ 138 h 184"/>
                <a:gd name="T84" fmla="*/ 172 w 173"/>
                <a:gd name="T85" fmla="*/ 146 h 184"/>
                <a:gd name="T86" fmla="*/ 173 w 173"/>
                <a:gd name="T87" fmla="*/ 151 h 184"/>
                <a:gd name="T88" fmla="*/ 173 w 173"/>
                <a:gd name="T89" fmla="*/ 151 h 184"/>
                <a:gd name="T90" fmla="*/ 172 w 173"/>
                <a:gd name="T91" fmla="*/ 158 h 184"/>
                <a:gd name="T92" fmla="*/ 168 w 173"/>
                <a:gd name="T93" fmla="*/ 163 h 184"/>
                <a:gd name="T94" fmla="*/ 164 w 173"/>
                <a:gd name="T95" fmla="*/ 169 h 184"/>
                <a:gd name="T96" fmla="*/ 155 w 173"/>
                <a:gd name="T97" fmla="*/ 175 h 184"/>
                <a:gd name="T98" fmla="*/ 155 w 173"/>
                <a:gd name="T99" fmla="*/ 175 h 184"/>
                <a:gd name="T100" fmla="*/ 150 w 173"/>
                <a:gd name="T101" fmla="*/ 178 h 184"/>
                <a:gd name="T102" fmla="*/ 143 w 173"/>
                <a:gd name="T103" fmla="*/ 181 h 184"/>
                <a:gd name="T104" fmla="*/ 136 w 173"/>
                <a:gd name="T105" fmla="*/ 183 h 184"/>
                <a:gd name="T106" fmla="*/ 130 w 173"/>
                <a:gd name="T107" fmla="*/ 184 h 184"/>
                <a:gd name="T108" fmla="*/ 123 w 173"/>
                <a:gd name="T109" fmla="*/ 184 h 184"/>
                <a:gd name="T110" fmla="*/ 115 w 173"/>
                <a:gd name="T111" fmla="*/ 183 h 184"/>
                <a:gd name="T112" fmla="*/ 108 w 173"/>
                <a:gd name="T113" fmla="*/ 182 h 184"/>
                <a:gd name="T114" fmla="*/ 99 w 173"/>
                <a:gd name="T115" fmla="*/ 179 h 184"/>
                <a:gd name="T116" fmla="*/ 99 w 173"/>
                <a:gd name="T117" fmla="*/ 179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3" h="184">
                  <a:moveTo>
                    <a:pt x="99" y="179"/>
                  </a:moveTo>
                  <a:lnTo>
                    <a:pt x="99" y="179"/>
                  </a:lnTo>
                  <a:lnTo>
                    <a:pt x="88" y="175"/>
                  </a:lnTo>
                  <a:lnTo>
                    <a:pt x="74" y="167"/>
                  </a:lnTo>
                  <a:lnTo>
                    <a:pt x="61" y="157"/>
                  </a:lnTo>
                  <a:lnTo>
                    <a:pt x="47" y="145"/>
                  </a:lnTo>
                  <a:lnTo>
                    <a:pt x="47" y="145"/>
                  </a:lnTo>
                  <a:lnTo>
                    <a:pt x="36" y="136"/>
                  </a:lnTo>
                  <a:lnTo>
                    <a:pt x="33" y="134"/>
                  </a:lnTo>
                  <a:lnTo>
                    <a:pt x="29" y="133"/>
                  </a:lnTo>
                  <a:lnTo>
                    <a:pt x="29" y="133"/>
                  </a:lnTo>
                  <a:lnTo>
                    <a:pt x="26" y="131"/>
                  </a:lnTo>
                  <a:lnTo>
                    <a:pt x="21" y="129"/>
                  </a:lnTo>
                  <a:lnTo>
                    <a:pt x="12" y="122"/>
                  </a:lnTo>
                  <a:lnTo>
                    <a:pt x="4" y="113"/>
                  </a:lnTo>
                  <a:lnTo>
                    <a:pt x="2" y="109"/>
                  </a:lnTo>
                  <a:lnTo>
                    <a:pt x="0" y="105"/>
                  </a:lnTo>
                  <a:lnTo>
                    <a:pt x="0" y="105"/>
                  </a:lnTo>
                  <a:lnTo>
                    <a:pt x="2" y="103"/>
                  </a:lnTo>
                  <a:lnTo>
                    <a:pt x="4" y="97"/>
                  </a:lnTo>
                  <a:lnTo>
                    <a:pt x="12" y="84"/>
                  </a:lnTo>
                  <a:lnTo>
                    <a:pt x="23" y="67"/>
                  </a:lnTo>
                  <a:lnTo>
                    <a:pt x="36" y="49"/>
                  </a:lnTo>
                  <a:lnTo>
                    <a:pt x="50" y="30"/>
                  </a:lnTo>
                  <a:lnTo>
                    <a:pt x="62" y="14"/>
                  </a:lnTo>
                  <a:lnTo>
                    <a:pt x="73" y="4"/>
                  </a:lnTo>
                  <a:lnTo>
                    <a:pt x="77" y="1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81" y="0"/>
                  </a:lnTo>
                  <a:lnTo>
                    <a:pt x="84" y="2"/>
                  </a:lnTo>
                  <a:lnTo>
                    <a:pt x="91" y="7"/>
                  </a:lnTo>
                  <a:lnTo>
                    <a:pt x="101" y="14"/>
                  </a:lnTo>
                  <a:lnTo>
                    <a:pt x="110" y="24"/>
                  </a:lnTo>
                  <a:lnTo>
                    <a:pt x="120" y="35"/>
                  </a:lnTo>
                  <a:lnTo>
                    <a:pt x="129" y="46"/>
                  </a:lnTo>
                  <a:lnTo>
                    <a:pt x="136" y="57"/>
                  </a:lnTo>
                  <a:lnTo>
                    <a:pt x="142" y="66"/>
                  </a:lnTo>
                  <a:lnTo>
                    <a:pt x="142" y="66"/>
                  </a:lnTo>
                  <a:lnTo>
                    <a:pt x="154" y="94"/>
                  </a:lnTo>
                  <a:lnTo>
                    <a:pt x="164" y="118"/>
                  </a:lnTo>
                  <a:lnTo>
                    <a:pt x="171" y="138"/>
                  </a:lnTo>
                  <a:lnTo>
                    <a:pt x="172" y="146"/>
                  </a:lnTo>
                  <a:lnTo>
                    <a:pt x="173" y="151"/>
                  </a:lnTo>
                  <a:lnTo>
                    <a:pt x="173" y="151"/>
                  </a:lnTo>
                  <a:lnTo>
                    <a:pt x="172" y="158"/>
                  </a:lnTo>
                  <a:lnTo>
                    <a:pt x="168" y="163"/>
                  </a:lnTo>
                  <a:lnTo>
                    <a:pt x="164" y="169"/>
                  </a:lnTo>
                  <a:lnTo>
                    <a:pt x="155" y="175"/>
                  </a:lnTo>
                  <a:lnTo>
                    <a:pt x="155" y="175"/>
                  </a:lnTo>
                  <a:lnTo>
                    <a:pt x="150" y="178"/>
                  </a:lnTo>
                  <a:lnTo>
                    <a:pt x="143" y="181"/>
                  </a:lnTo>
                  <a:lnTo>
                    <a:pt x="136" y="183"/>
                  </a:lnTo>
                  <a:lnTo>
                    <a:pt x="130" y="184"/>
                  </a:lnTo>
                  <a:lnTo>
                    <a:pt x="123" y="184"/>
                  </a:lnTo>
                  <a:lnTo>
                    <a:pt x="115" y="183"/>
                  </a:lnTo>
                  <a:lnTo>
                    <a:pt x="108" y="182"/>
                  </a:lnTo>
                  <a:lnTo>
                    <a:pt x="99" y="179"/>
                  </a:lnTo>
                  <a:lnTo>
                    <a:pt x="99" y="179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871"/>
            <p:cNvSpPr>
              <a:spLocks/>
            </p:cNvSpPr>
            <p:nvPr/>
          </p:nvSpPr>
          <p:spPr bwMode="auto">
            <a:xfrm>
              <a:off x="7315298" y="6794073"/>
              <a:ext cx="683189" cy="678391"/>
            </a:xfrm>
            <a:custGeom>
              <a:avLst/>
              <a:gdLst>
                <a:gd name="T0" fmla="*/ 1142 w 1424"/>
                <a:gd name="T1" fmla="*/ 1371 h 1414"/>
                <a:gd name="T2" fmla="*/ 1000 w 1424"/>
                <a:gd name="T3" fmla="*/ 1314 h 1414"/>
                <a:gd name="T4" fmla="*/ 1002 w 1424"/>
                <a:gd name="T5" fmla="*/ 1279 h 1414"/>
                <a:gd name="T6" fmla="*/ 914 w 1424"/>
                <a:gd name="T7" fmla="*/ 1218 h 1414"/>
                <a:gd name="T8" fmla="*/ 814 w 1424"/>
                <a:gd name="T9" fmla="*/ 1212 h 1414"/>
                <a:gd name="T10" fmla="*/ 651 w 1424"/>
                <a:gd name="T11" fmla="*/ 1237 h 1414"/>
                <a:gd name="T12" fmla="*/ 648 w 1424"/>
                <a:gd name="T13" fmla="*/ 1143 h 1414"/>
                <a:gd name="T14" fmla="*/ 770 w 1424"/>
                <a:gd name="T15" fmla="*/ 1092 h 1414"/>
                <a:gd name="T16" fmla="*/ 848 w 1424"/>
                <a:gd name="T17" fmla="*/ 1049 h 1414"/>
                <a:gd name="T18" fmla="*/ 811 w 1424"/>
                <a:gd name="T19" fmla="*/ 964 h 1414"/>
                <a:gd name="T20" fmla="*/ 804 w 1424"/>
                <a:gd name="T21" fmla="*/ 727 h 1414"/>
                <a:gd name="T22" fmla="*/ 726 w 1424"/>
                <a:gd name="T23" fmla="*/ 639 h 1414"/>
                <a:gd name="T24" fmla="*/ 656 w 1424"/>
                <a:gd name="T25" fmla="*/ 660 h 1414"/>
                <a:gd name="T26" fmla="*/ 668 w 1424"/>
                <a:gd name="T27" fmla="*/ 609 h 1414"/>
                <a:gd name="T28" fmla="*/ 610 w 1424"/>
                <a:gd name="T29" fmla="*/ 606 h 1414"/>
                <a:gd name="T30" fmla="*/ 600 w 1424"/>
                <a:gd name="T31" fmla="*/ 549 h 1414"/>
                <a:gd name="T32" fmla="*/ 412 w 1424"/>
                <a:gd name="T33" fmla="*/ 534 h 1414"/>
                <a:gd name="T34" fmla="*/ 347 w 1424"/>
                <a:gd name="T35" fmla="*/ 547 h 1414"/>
                <a:gd name="T36" fmla="*/ 161 w 1424"/>
                <a:gd name="T37" fmla="*/ 526 h 1414"/>
                <a:gd name="T38" fmla="*/ 62 w 1424"/>
                <a:gd name="T39" fmla="*/ 491 h 1414"/>
                <a:gd name="T40" fmla="*/ 78 w 1424"/>
                <a:gd name="T41" fmla="*/ 409 h 1414"/>
                <a:gd name="T42" fmla="*/ 20 w 1424"/>
                <a:gd name="T43" fmla="*/ 384 h 1414"/>
                <a:gd name="T44" fmla="*/ 26 w 1424"/>
                <a:gd name="T45" fmla="*/ 147 h 1414"/>
                <a:gd name="T46" fmla="*/ 167 w 1424"/>
                <a:gd name="T47" fmla="*/ 1 h 1414"/>
                <a:gd name="T48" fmla="*/ 199 w 1424"/>
                <a:gd name="T49" fmla="*/ 55 h 1414"/>
                <a:gd name="T50" fmla="*/ 156 w 1424"/>
                <a:gd name="T51" fmla="*/ 180 h 1414"/>
                <a:gd name="T52" fmla="*/ 181 w 1424"/>
                <a:gd name="T53" fmla="*/ 255 h 1414"/>
                <a:gd name="T54" fmla="*/ 182 w 1424"/>
                <a:gd name="T55" fmla="*/ 175 h 1414"/>
                <a:gd name="T56" fmla="*/ 211 w 1424"/>
                <a:gd name="T57" fmla="*/ 107 h 1414"/>
                <a:gd name="T58" fmla="*/ 284 w 1424"/>
                <a:gd name="T59" fmla="*/ 18 h 1414"/>
                <a:gd name="T60" fmla="*/ 404 w 1424"/>
                <a:gd name="T61" fmla="*/ 120 h 1414"/>
                <a:gd name="T62" fmla="*/ 463 w 1424"/>
                <a:gd name="T63" fmla="*/ 179 h 1414"/>
                <a:gd name="T64" fmla="*/ 519 w 1424"/>
                <a:gd name="T65" fmla="*/ 125 h 1414"/>
                <a:gd name="T66" fmla="*/ 610 w 1424"/>
                <a:gd name="T67" fmla="*/ 138 h 1414"/>
                <a:gd name="T68" fmla="*/ 664 w 1424"/>
                <a:gd name="T69" fmla="*/ 193 h 1414"/>
                <a:gd name="T70" fmla="*/ 730 w 1424"/>
                <a:gd name="T71" fmla="*/ 272 h 1414"/>
                <a:gd name="T72" fmla="*/ 802 w 1424"/>
                <a:gd name="T73" fmla="*/ 247 h 1414"/>
                <a:gd name="T74" fmla="*/ 860 w 1424"/>
                <a:gd name="T75" fmla="*/ 318 h 1414"/>
                <a:gd name="T76" fmla="*/ 926 w 1424"/>
                <a:gd name="T77" fmla="*/ 327 h 1414"/>
                <a:gd name="T78" fmla="*/ 957 w 1424"/>
                <a:gd name="T79" fmla="*/ 399 h 1414"/>
                <a:gd name="T80" fmla="*/ 1031 w 1424"/>
                <a:gd name="T81" fmla="*/ 407 h 1414"/>
                <a:gd name="T82" fmla="*/ 1083 w 1424"/>
                <a:gd name="T83" fmla="*/ 491 h 1414"/>
                <a:gd name="T84" fmla="*/ 1035 w 1424"/>
                <a:gd name="T85" fmla="*/ 539 h 1414"/>
                <a:gd name="T86" fmla="*/ 1058 w 1424"/>
                <a:gd name="T87" fmla="*/ 613 h 1414"/>
                <a:gd name="T88" fmla="*/ 1160 w 1424"/>
                <a:gd name="T89" fmla="*/ 650 h 1414"/>
                <a:gd name="T90" fmla="*/ 1311 w 1424"/>
                <a:gd name="T91" fmla="*/ 702 h 1414"/>
                <a:gd name="T92" fmla="*/ 1415 w 1424"/>
                <a:gd name="T93" fmla="*/ 731 h 1414"/>
                <a:gd name="T94" fmla="*/ 1405 w 1424"/>
                <a:gd name="T95" fmla="*/ 821 h 1414"/>
                <a:gd name="T96" fmla="*/ 1411 w 1424"/>
                <a:gd name="T97" fmla="*/ 882 h 1414"/>
                <a:gd name="T98" fmla="*/ 1387 w 1424"/>
                <a:gd name="T99" fmla="*/ 954 h 1414"/>
                <a:gd name="T100" fmla="*/ 1367 w 1424"/>
                <a:gd name="T101" fmla="*/ 1002 h 1414"/>
                <a:gd name="T102" fmla="*/ 1263 w 1424"/>
                <a:gd name="T103" fmla="*/ 935 h 1414"/>
                <a:gd name="T104" fmla="*/ 1170 w 1424"/>
                <a:gd name="T105" fmla="*/ 873 h 1414"/>
                <a:gd name="T106" fmla="*/ 1159 w 1424"/>
                <a:gd name="T107" fmla="*/ 927 h 1414"/>
                <a:gd name="T108" fmla="*/ 1147 w 1424"/>
                <a:gd name="T109" fmla="*/ 964 h 1414"/>
                <a:gd name="T110" fmla="*/ 1250 w 1424"/>
                <a:gd name="T111" fmla="*/ 1038 h 1414"/>
                <a:gd name="T112" fmla="*/ 1325 w 1424"/>
                <a:gd name="T113" fmla="*/ 1091 h 1414"/>
                <a:gd name="T114" fmla="*/ 1349 w 1424"/>
                <a:gd name="T115" fmla="*/ 1292 h 1414"/>
                <a:gd name="T116" fmla="*/ 1168 w 1424"/>
                <a:gd name="T117" fmla="*/ 1225 h 1414"/>
                <a:gd name="T118" fmla="*/ 1205 w 1424"/>
                <a:gd name="T119" fmla="*/ 1271 h 1414"/>
                <a:gd name="T120" fmla="*/ 1314 w 1424"/>
                <a:gd name="T121" fmla="*/ 1413 h 1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24" h="1414">
                  <a:moveTo>
                    <a:pt x="1314" y="1413"/>
                  </a:moveTo>
                  <a:lnTo>
                    <a:pt x="1314" y="1413"/>
                  </a:lnTo>
                  <a:lnTo>
                    <a:pt x="1295" y="1412"/>
                  </a:lnTo>
                  <a:lnTo>
                    <a:pt x="1251" y="1410"/>
                  </a:lnTo>
                  <a:lnTo>
                    <a:pt x="1251" y="1410"/>
                  </a:lnTo>
                  <a:lnTo>
                    <a:pt x="1221" y="1408"/>
                  </a:lnTo>
                  <a:lnTo>
                    <a:pt x="1201" y="1407"/>
                  </a:lnTo>
                  <a:lnTo>
                    <a:pt x="1189" y="1403"/>
                  </a:lnTo>
                  <a:lnTo>
                    <a:pt x="1184" y="1401"/>
                  </a:lnTo>
                  <a:lnTo>
                    <a:pt x="1181" y="1400"/>
                  </a:lnTo>
                  <a:lnTo>
                    <a:pt x="1181" y="1400"/>
                  </a:lnTo>
                  <a:lnTo>
                    <a:pt x="1158" y="1380"/>
                  </a:lnTo>
                  <a:lnTo>
                    <a:pt x="1158" y="1380"/>
                  </a:lnTo>
                  <a:lnTo>
                    <a:pt x="1150" y="1375"/>
                  </a:lnTo>
                  <a:lnTo>
                    <a:pt x="1142" y="1371"/>
                  </a:lnTo>
                  <a:lnTo>
                    <a:pt x="1134" y="1369"/>
                  </a:lnTo>
                  <a:lnTo>
                    <a:pt x="1122" y="1369"/>
                  </a:lnTo>
                  <a:lnTo>
                    <a:pt x="1122" y="1369"/>
                  </a:lnTo>
                  <a:lnTo>
                    <a:pt x="1114" y="1370"/>
                  </a:lnTo>
                  <a:lnTo>
                    <a:pt x="1105" y="1369"/>
                  </a:lnTo>
                  <a:lnTo>
                    <a:pt x="1097" y="1368"/>
                  </a:lnTo>
                  <a:lnTo>
                    <a:pt x="1088" y="1366"/>
                  </a:lnTo>
                  <a:lnTo>
                    <a:pt x="1066" y="1358"/>
                  </a:lnTo>
                  <a:lnTo>
                    <a:pt x="1037" y="1345"/>
                  </a:lnTo>
                  <a:lnTo>
                    <a:pt x="1037" y="1345"/>
                  </a:lnTo>
                  <a:lnTo>
                    <a:pt x="1021" y="1337"/>
                  </a:lnTo>
                  <a:lnTo>
                    <a:pt x="1010" y="1330"/>
                  </a:lnTo>
                  <a:lnTo>
                    <a:pt x="1006" y="1327"/>
                  </a:lnTo>
                  <a:lnTo>
                    <a:pt x="1004" y="1323"/>
                  </a:lnTo>
                  <a:lnTo>
                    <a:pt x="1000" y="1314"/>
                  </a:lnTo>
                  <a:lnTo>
                    <a:pt x="1000" y="1314"/>
                  </a:lnTo>
                  <a:lnTo>
                    <a:pt x="998" y="1304"/>
                  </a:lnTo>
                  <a:lnTo>
                    <a:pt x="997" y="1298"/>
                  </a:lnTo>
                  <a:lnTo>
                    <a:pt x="998" y="1296"/>
                  </a:lnTo>
                  <a:lnTo>
                    <a:pt x="999" y="1295"/>
                  </a:lnTo>
                  <a:lnTo>
                    <a:pt x="1002" y="1292"/>
                  </a:lnTo>
                  <a:lnTo>
                    <a:pt x="1002" y="1292"/>
                  </a:lnTo>
                  <a:lnTo>
                    <a:pt x="1008" y="1288"/>
                  </a:lnTo>
                  <a:lnTo>
                    <a:pt x="1010" y="1284"/>
                  </a:lnTo>
                  <a:lnTo>
                    <a:pt x="1010" y="1282"/>
                  </a:lnTo>
                  <a:lnTo>
                    <a:pt x="1009" y="1281"/>
                  </a:lnTo>
                  <a:lnTo>
                    <a:pt x="1008" y="1280"/>
                  </a:lnTo>
                  <a:lnTo>
                    <a:pt x="1005" y="1280"/>
                  </a:lnTo>
                  <a:lnTo>
                    <a:pt x="1005" y="1280"/>
                  </a:lnTo>
                  <a:lnTo>
                    <a:pt x="1002" y="1279"/>
                  </a:lnTo>
                  <a:lnTo>
                    <a:pt x="995" y="1275"/>
                  </a:lnTo>
                  <a:lnTo>
                    <a:pt x="979" y="1264"/>
                  </a:lnTo>
                  <a:lnTo>
                    <a:pt x="979" y="1264"/>
                  </a:lnTo>
                  <a:lnTo>
                    <a:pt x="969" y="1259"/>
                  </a:lnTo>
                  <a:lnTo>
                    <a:pt x="959" y="1253"/>
                  </a:lnTo>
                  <a:lnTo>
                    <a:pt x="950" y="1249"/>
                  </a:lnTo>
                  <a:lnTo>
                    <a:pt x="943" y="1246"/>
                  </a:lnTo>
                  <a:lnTo>
                    <a:pt x="943" y="1246"/>
                  </a:lnTo>
                  <a:lnTo>
                    <a:pt x="937" y="1244"/>
                  </a:lnTo>
                  <a:lnTo>
                    <a:pt x="931" y="1241"/>
                  </a:lnTo>
                  <a:lnTo>
                    <a:pt x="927" y="1237"/>
                  </a:lnTo>
                  <a:lnTo>
                    <a:pt x="924" y="1231"/>
                  </a:lnTo>
                  <a:lnTo>
                    <a:pt x="924" y="1231"/>
                  </a:lnTo>
                  <a:lnTo>
                    <a:pt x="919" y="1224"/>
                  </a:lnTo>
                  <a:lnTo>
                    <a:pt x="914" y="1218"/>
                  </a:lnTo>
                  <a:lnTo>
                    <a:pt x="908" y="1212"/>
                  </a:lnTo>
                  <a:lnTo>
                    <a:pt x="900" y="1207"/>
                  </a:lnTo>
                  <a:lnTo>
                    <a:pt x="893" y="1202"/>
                  </a:lnTo>
                  <a:lnTo>
                    <a:pt x="884" y="1199"/>
                  </a:lnTo>
                  <a:lnTo>
                    <a:pt x="875" y="1197"/>
                  </a:lnTo>
                  <a:lnTo>
                    <a:pt x="866" y="1196"/>
                  </a:lnTo>
                  <a:lnTo>
                    <a:pt x="866" y="1196"/>
                  </a:lnTo>
                  <a:lnTo>
                    <a:pt x="854" y="1195"/>
                  </a:lnTo>
                  <a:lnTo>
                    <a:pt x="846" y="1196"/>
                  </a:lnTo>
                  <a:lnTo>
                    <a:pt x="841" y="1198"/>
                  </a:lnTo>
                  <a:lnTo>
                    <a:pt x="834" y="1203"/>
                  </a:lnTo>
                  <a:lnTo>
                    <a:pt x="834" y="1203"/>
                  </a:lnTo>
                  <a:lnTo>
                    <a:pt x="829" y="1208"/>
                  </a:lnTo>
                  <a:lnTo>
                    <a:pt x="822" y="1211"/>
                  </a:lnTo>
                  <a:lnTo>
                    <a:pt x="814" y="1212"/>
                  </a:lnTo>
                  <a:lnTo>
                    <a:pt x="805" y="1213"/>
                  </a:lnTo>
                  <a:lnTo>
                    <a:pt x="805" y="1213"/>
                  </a:lnTo>
                  <a:lnTo>
                    <a:pt x="794" y="1213"/>
                  </a:lnTo>
                  <a:lnTo>
                    <a:pt x="787" y="1217"/>
                  </a:lnTo>
                  <a:lnTo>
                    <a:pt x="778" y="1222"/>
                  </a:lnTo>
                  <a:lnTo>
                    <a:pt x="767" y="1231"/>
                  </a:lnTo>
                  <a:lnTo>
                    <a:pt x="748" y="1249"/>
                  </a:lnTo>
                  <a:lnTo>
                    <a:pt x="711" y="1249"/>
                  </a:lnTo>
                  <a:lnTo>
                    <a:pt x="711" y="1249"/>
                  </a:lnTo>
                  <a:lnTo>
                    <a:pt x="690" y="1248"/>
                  </a:lnTo>
                  <a:lnTo>
                    <a:pt x="674" y="1245"/>
                  </a:lnTo>
                  <a:lnTo>
                    <a:pt x="667" y="1244"/>
                  </a:lnTo>
                  <a:lnTo>
                    <a:pt x="661" y="1242"/>
                  </a:lnTo>
                  <a:lnTo>
                    <a:pt x="655" y="1240"/>
                  </a:lnTo>
                  <a:lnTo>
                    <a:pt x="651" y="1237"/>
                  </a:lnTo>
                  <a:lnTo>
                    <a:pt x="646" y="1232"/>
                  </a:lnTo>
                  <a:lnTo>
                    <a:pt x="643" y="1228"/>
                  </a:lnTo>
                  <a:lnTo>
                    <a:pt x="640" y="1222"/>
                  </a:lnTo>
                  <a:lnTo>
                    <a:pt x="637" y="1217"/>
                  </a:lnTo>
                  <a:lnTo>
                    <a:pt x="634" y="1201"/>
                  </a:lnTo>
                  <a:lnTo>
                    <a:pt x="631" y="1184"/>
                  </a:lnTo>
                  <a:lnTo>
                    <a:pt x="631" y="1184"/>
                  </a:lnTo>
                  <a:lnTo>
                    <a:pt x="630" y="1171"/>
                  </a:lnTo>
                  <a:lnTo>
                    <a:pt x="631" y="1167"/>
                  </a:lnTo>
                  <a:lnTo>
                    <a:pt x="631" y="1164"/>
                  </a:lnTo>
                  <a:lnTo>
                    <a:pt x="633" y="1160"/>
                  </a:lnTo>
                  <a:lnTo>
                    <a:pt x="635" y="1157"/>
                  </a:lnTo>
                  <a:lnTo>
                    <a:pt x="643" y="1149"/>
                  </a:lnTo>
                  <a:lnTo>
                    <a:pt x="643" y="1149"/>
                  </a:lnTo>
                  <a:lnTo>
                    <a:pt x="648" y="1143"/>
                  </a:lnTo>
                  <a:lnTo>
                    <a:pt x="653" y="1136"/>
                  </a:lnTo>
                  <a:lnTo>
                    <a:pt x="655" y="1128"/>
                  </a:lnTo>
                  <a:lnTo>
                    <a:pt x="656" y="1119"/>
                  </a:lnTo>
                  <a:lnTo>
                    <a:pt x="656" y="1119"/>
                  </a:lnTo>
                  <a:lnTo>
                    <a:pt x="656" y="1112"/>
                  </a:lnTo>
                  <a:lnTo>
                    <a:pt x="658" y="1106"/>
                  </a:lnTo>
                  <a:lnTo>
                    <a:pt x="661" y="1102"/>
                  </a:lnTo>
                  <a:lnTo>
                    <a:pt x="664" y="1098"/>
                  </a:lnTo>
                  <a:lnTo>
                    <a:pt x="664" y="1098"/>
                  </a:lnTo>
                  <a:lnTo>
                    <a:pt x="671" y="1097"/>
                  </a:lnTo>
                  <a:lnTo>
                    <a:pt x="685" y="1096"/>
                  </a:lnTo>
                  <a:lnTo>
                    <a:pt x="724" y="1094"/>
                  </a:lnTo>
                  <a:lnTo>
                    <a:pt x="724" y="1094"/>
                  </a:lnTo>
                  <a:lnTo>
                    <a:pt x="752" y="1094"/>
                  </a:lnTo>
                  <a:lnTo>
                    <a:pt x="770" y="1092"/>
                  </a:lnTo>
                  <a:lnTo>
                    <a:pt x="777" y="1091"/>
                  </a:lnTo>
                  <a:lnTo>
                    <a:pt x="781" y="1088"/>
                  </a:lnTo>
                  <a:lnTo>
                    <a:pt x="790" y="1083"/>
                  </a:lnTo>
                  <a:lnTo>
                    <a:pt x="790" y="1083"/>
                  </a:lnTo>
                  <a:lnTo>
                    <a:pt x="805" y="1073"/>
                  </a:lnTo>
                  <a:lnTo>
                    <a:pt x="820" y="1065"/>
                  </a:lnTo>
                  <a:lnTo>
                    <a:pt x="832" y="1060"/>
                  </a:lnTo>
                  <a:lnTo>
                    <a:pt x="837" y="1059"/>
                  </a:lnTo>
                  <a:lnTo>
                    <a:pt x="842" y="1059"/>
                  </a:lnTo>
                  <a:lnTo>
                    <a:pt x="842" y="1059"/>
                  </a:lnTo>
                  <a:lnTo>
                    <a:pt x="846" y="1058"/>
                  </a:lnTo>
                  <a:lnTo>
                    <a:pt x="850" y="1056"/>
                  </a:lnTo>
                  <a:lnTo>
                    <a:pt x="850" y="1053"/>
                  </a:lnTo>
                  <a:lnTo>
                    <a:pt x="848" y="1049"/>
                  </a:lnTo>
                  <a:lnTo>
                    <a:pt x="848" y="1049"/>
                  </a:lnTo>
                  <a:lnTo>
                    <a:pt x="844" y="1032"/>
                  </a:lnTo>
                  <a:lnTo>
                    <a:pt x="842" y="1022"/>
                  </a:lnTo>
                  <a:lnTo>
                    <a:pt x="842" y="1022"/>
                  </a:lnTo>
                  <a:lnTo>
                    <a:pt x="841" y="1021"/>
                  </a:lnTo>
                  <a:lnTo>
                    <a:pt x="836" y="1017"/>
                  </a:lnTo>
                  <a:lnTo>
                    <a:pt x="823" y="1008"/>
                  </a:lnTo>
                  <a:lnTo>
                    <a:pt x="823" y="1008"/>
                  </a:lnTo>
                  <a:lnTo>
                    <a:pt x="813" y="1001"/>
                  </a:lnTo>
                  <a:lnTo>
                    <a:pt x="810" y="998"/>
                  </a:lnTo>
                  <a:lnTo>
                    <a:pt x="809" y="995"/>
                  </a:lnTo>
                  <a:lnTo>
                    <a:pt x="808" y="992"/>
                  </a:lnTo>
                  <a:lnTo>
                    <a:pt x="806" y="988"/>
                  </a:lnTo>
                  <a:lnTo>
                    <a:pt x="808" y="979"/>
                  </a:lnTo>
                  <a:lnTo>
                    <a:pt x="808" y="979"/>
                  </a:lnTo>
                  <a:lnTo>
                    <a:pt x="811" y="964"/>
                  </a:lnTo>
                  <a:lnTo>
                    <a:pt x="813" y="956"/>
                  </a:lnTo>
                  <a:lnTo>
                    <a:pt x="816" y="949"/>
                  </a:lnTo>
                  <a:lnTo>
                    <a:pt x="816" y="949"/>
                  </a:lnTo>
                  <a:lnTo>
                    <a:pt x="845" y="892"/>
                  </a:lnTo>
                  <a:lnTo>
                    <a:pt x="868" y="846"/>
                  </a:lnTo>
                  <a:lnTo>
                    <a:pt x="860" y="815"/>
                  </a:lnTo>
                  <a:lnTo>
                    <a:pt x="860" y="815"/>
                  </a:lnTo>
                  <a:lnTo>
                    <a:pt x="856" y="804"/>
                  </a:lnTo>
                  <a:lnTo>
                    <a:pt x="851" y="792"/>
                  </a:lnTo>
                  <a:lnTo>
                    <a:pt x="844" y="779"/>
                  </a:lnTo>
                  <a:lnTo>
                    <a:pt x="837" y="767"/>
                  </a:lnTo>
                  <a:lnTo>
                    <a:pt x="829" y="755"/>
                  </a:lnTo>
                  <a:lnTo>
                    <a:pt x="821" y="744"/>
                  </a:lnTo>
                  <a:lnTo>
                    <a:pt x="812" y="735"/>
                  </a:lnTo>
                  <a:lnTo>
                    <a:pt x="804" y="727"/>
                  </a:lnTo>
                  <a:lnTo>
                    <a:pt x="804" y="727"/>
                  </a:lnTo>
                  <a:lnTo>
                    <a:pt x="795" y="717"/>
                  </a:lnTo>
                  <a:lnTo>
                    <a:pt x="785" y="704"/>
                  </a:lnTo>
                  <a:lnTo>
                    <a:pt x="785" y="704"/>
                  </a:lnTo>
                  <a:lnTo>
                    <a:pt x="780" y="696"/>
                  </a:lnTo>
                  <a:lnTo>
                    <a:pt x="772" y="688"/>
                  </a:lnTo>
                  <a:lnTo>
                    <a:pt x="763" y="681"/>
                  </a:lnTo>
                  <a:lnTo>
                    <a:pt x="753" y="675"/>
                  </a:lnTo>
                  <a:lnTo>
                    <a:pt x="753" y="675"/>
                  </a:lnTo>
                  <a:lnTo>
                    <a:pt x="742" y="669"/>
                  </a:lnTo>
                  <a:lnTo>
                    <a:pt x="736" y="662"/>
                  </a:lnTo>
                  <a:lnTo>
                    <a:pt x="730" y="655"/>
                  </a:lnTo>
                  <a:lnTo>
                    <a:pt x="728" y="648"/>
                  </a:lnTo>
                  <a:lnTo>
                    <a:pt x="728" y="648"/>
                  </a:lnTo>
                  <a:lnTo>
                    <a:pt x="726" y="639"/>
                  </a:lnTo>
                  <a:lnTo>
                    <a:pt x="725" y="636"/>
                  </a:lnTo>
                  <a:lnTo>
                    <a:pt x="723" y="634"/>
                  </a:lnTo>
                  <a:lnTo>
                    <a:pt x="720" y="633"/>
                  </a:lnTo>
                  <a:lnTo>
                    <a:pt x="718" y="633"/>
                  </a:lnTo>
                  <a:lnTo>
                    <a:pt x="711" y="633"/>
                  </a:lnTo>
                  <a:lnTo>
                    <a:pt x="711" y="633"/>
                  </a:lnTo>
                  <a:lnTo>
                    <a:pt x="706" y="634"/>
                  </a:lnTo>
                  <a:lnTo>
                    <a:pt x="700" y="636"/>
                  </a:lnTo>
                  <a:lnTo>
                    <a:pt x="695" y="639"/>
                  </a:lnTo>
                  <a:lnTo>
                    <a:pt x="692" y="641"/>
                  </a:lnTo>
                  <a:lnTo>
                    <a:pt x="692" y="641"/>
                  </a:lnTo>
                  <a:lnTo>
                    <a:pt x="682" y="648"/>
                  </a:lnTo>
                  <a:lnTo>
                    <a:pt x="666" y="655"/>
                  </a:lnTo>
                  <a:lnTo>
                    <a:pt x="666" y="655"/>
                  </a:lnTo>
                  <a:lnTo>
                    <a:pt x="656" y="660"/>
                  </a:lnTo>
                  <a:lnTo>
                    <a:pt x="651" y="662"/>
                  </a:lnTo>
                  <a:lnTo>
                    <a:pt x="646" y="662"/>
                  </a:lnTo>
                  <a:lnTo>
                    <a:pt x="643" y="659"/>
                  </a:lnTo>
                  <a:lnTo>
                    <a:pt x="643" y="659"/>
                  </a:lnTo>
                  <a:lnTo>
                    <a:pt x="641" y="655"/>
                  </a:lnTo>
                  <a:lnTo>
                    <a:pt x="640" y="651"/>
                  </a:lnTo>
                  <a:lnTo>
                    <a:pt x="640" y="646"/>
                  </a:lnTo>
                  <a:lnTo>
                    <a:pt x="642" y="641"/>
                  </a:lnTo>
                  <a:lnTo>
                    <a:pt x="644" y="635"/>
                  </a:lnTo>
                  <a:lnTo>
                    <a:pt x="647" y="631"/>
                  </a:lnTo>
                  <a:lnTo>
                    <a:pt x="652" y="625"/>
                  </a:lnTo>
                  <a:lnTo>
                    <a:pt x="657" y="620"/>
                  </a:lnTo>
                  <a:lnTo>
                    <a:pt x="657" y="620"/>
                  </a:lnTo>
                  <a:lnTo>
                    <a:pt x="665" y="613"/>
                  </a:lnTo>
                  <a:lnTo>
                    <a:pt x="668" y="609"/>
                  </a:lnTo>
                  <a:lnTo>
                    <a:pt x="668" y="607"/>
                  </a:lnTo>
                  <a:lnTo>
                    <a:pt x="667" y="606"/>
                  </a:lnTo>
                  <a:lnTo>
                    <a:pt x="663" y="601"/>
                  </a:lnTo>
                  <a:lnTo>
                    <a:pt x="663" y="601"/>
                  </a:lnTo>
                  <a:lnTo>
                    <a:pt x="655" y="597"/>
                  </a:lnTo>
                  <a:lnTo>
                    <a:pt x="652" y="596"/>
                  </a:lnTo>
                  <a:lnTo>
                    <a:pt x="647" y="594"/>
                  </a:lnTo>
                  <a:lnTo>
                    <a:pt x="644" y="596"/>
                  </a:lnTo>
                  <a:lnTo>
                    <a:pt x="640" y="597"/>
                  </a:lnTo>
                  <a:lnTo>
                    <a:pt x="629" y="601"/>
                  </a:lnTo>
                  <a:lnTo>
                    <a:pt x="629" y="601"/>
                  </a:lnTo>
                  <a:lnTo>
                    <a:pt x="623" y="604"/>
                  </a:lnTo>
                  <a:lnTo>
                    <a:pt x="618" y="606"/>
                  </a:lnTo>
                  <a:lnTo>
                    <a:pt x="613" y="606"/>
                  </a:lnTo>
                  <a:lnTo>
                    <a:pt x="610" y="606"/>
                  </a:lnTo>
                  <a:lnTo>
                    <a:pt x="607" y="603"/>
                  </a:lnTo>
                  <a:lnTo>
                    <a:pt x="604" y="600"/>
                  </a:lnTo>
                  <a:lnTo>
                    <a:pt x="603" y="596"/>
                  </a:lnTo>
                  <a:lnTo>
                    <a:pt x="603" y="591"/>
                  </a:lnTo>
                  <a:lnTo>
                    <a:pt x="603" y="591"/>
                  </a:lnTo>
                  <a:lnTo>
                    <a:pt x="603" y="585"/>
                  </a:lnTo>
                  <a:lnTo>
                    <a:pt x="605" y="580"/>
                  </a:lnTo>
                  <a:lnTo>
                    <a:pt x="608" y="577"/>
                  </a:lnTo>
                  <a:lnTo>
                    <a:pt x="612" y="573"/>
                  </a:lnTo>
                  <a:lnTo>
                    <a:pt x="612" y="573"/>
                  </a:lnTo>
                  <a:lnTo>
                    <a:pt x="616" y="571"/>
                  </a:lnTo>
                  <a:lnTo>
                    <a:pt x="618" y="569"/>
                  </a:lnTo>
                  <a:lnTo>
                    <a:pt x="616" y="568"/>
                  </a:lnTo>
                  <a:lnTo>
                    <a:pt x="611" y="560"/>
                  </a:lnTo>
                  <a:lnTo>
                    <a:pt x="600" y="549"/>
                  </a:lnTo>
                  <a:lnTo>
                    <a:pt x="600" y="549"/>
                  </a:lnTo>
                  <a:lnTo>
                    <a:pt x="576" y="527"/>
                  </a:lnTo>
                  <a:lnTo>
                    <a:pt x="558" y="510"/>
                  </a:lnTo>
                  <a:lnTo>
                    <a:pt x="545" y="502"/>
                  </a:lnTo>
                  <a:lnTo>
                    <a:pt x="540" y="501"/>
                  </a:lnTo>
                  <a:lnTo>
                    <a:pt x="538" y="501"/>
                  </a:lnTo>
                  <a:lnTo>
                    <a:pt x="538" y="501"/>
                  </a:lnTo>
                  <a:lnTo>
                    <a:pt x="536" y="503"/>
                  </a:lnTo>
                  <a:lnTo>
                    <a:pt x="534" y="506"/>
                  </a:lnTo>
                  <a:lnTo>
                    <a:pt x="532" y="512"/>
                  </a:lnTo>
                  <a:lnTo>
                    <a:pt x="532" y="517"/>
                  </a:lnTo>
                  <a:lnTo>
                    <a:pt x="532" y="533"/>
                  </a:lnTo>
                  <a:lnTo>
                    <a:pt x="487" y="534"/>
                  </a:lnTo>
                  <a:lnTo>
                    <a:pt x="487" y="534"/>
                  </a:lnTo>
                  <a:lnTo>
                    <a:pt x="412" y="534"/>
                  </a:lnTo>
                  <a:lnTo>
                    <a:pt x="412" y="534"/>
                  </a:lnTo>
                  <a:lnTo>
                    <a:pt x="398" y="534"/>
                  </a:lnTo>
                  <a:lnTo>
                    <a:pt x="389" y="535"/>
                  </a:lnTo>
                  <a:lnTo>
                    <a:pt x="387" y="536"/>
                  </a:lnTo>
                  <a:lnTo>
                    <a:pt x="384" y="537"/>
                  </a:lnTo>
                  <a:lnTo>
                    <a:pt x="383" y="538"/>
                  </a:lnTo>
                  <a:lnTo>
                    <a:pt x="383" y="540"/>
                  </a:lnTo>
                  <a:lnTo>
                    <a:pt x="383" y="540"/>
                  </a:lnTo>
                  <a:lnTo>
                    <a:pt x="383" y="543"/>
                  </a:lnTo>
                  <a:lnTo>
                    <a:pt x="382" y="545"/>
                  </a:lnTo>
                  <a:lnTo>
                    <a:pt x="381" y="546"/>
                  </a:lnTo>
                  <a:lnTo>
                    <a:pt x="378" y="547"/>
                  </a:lnTo>
                  <a:lnTo>
                    <a:pt x="366" y="547"/>
                  </a:lnTo>
                  <a:lnTo>
                    <a:pt x="347" y="547"/>
                  </a:lnTo>
                  <a:lnTo>
                    <a:pt x="347" y="547"/>
                  </a:lnTo>
                  <a:lnTo>
                    <a:pt x="306" y="546"/>
                  </a:lnTo>
                  <a:lnTo>
                    <a:pt x="263" y="544"/>
                  </a:lnTo>
                  <a:lnTo>
                    <a:pt x="263" y="544"/>
                  </a:lnTo>
                  <a:lnTo>
                    <a:pt x="242" y="543"/>
                  </a:lnTo>
                  <a:lnTo>
                    <a:pt x="224" y="543"/>
                  </a:lnTo>
                  <a:lnTo>
                    <a:pt x="210" y="543"/>
                  </a:lnTo>
                  <a:lnTo>
                    <a:pt x="200" y="545"/>
                  </a:lnTo>
                  <a:lnTo>
                    <a:pt x="200" y="545"/>
                  </a:lnTo>
                  <a:lnTo>
                    <a:pt x="193" y="546"/>
                  </a:lnTo>
                  <a:lnTo>
                    <a:pt x="187" y="546"/>
                  </a:lnTo>
                  <a:lnTo>
                    <a:pt x="181" y="545"/>
                  </a:lnTo>
                  <a:lnTo>
                    <a:pt x="175" y="541"/>
                  </a:lnTo>
                  <a:lnTo>
                    <a:pt x="170" y="538"/>
                  </a:lnTo>
                  <a:lnTo>
                    <a:pt x="166" y="533"/>
                  </a:lnTo>
                  <a:lnTo>
                    <a:pt x="161" y="526"/>
                  </a:lnTo>
                  <a:lnTo>
                    <a:pt x="159" y="518"/>
                  </a:lnTo>
                  <a:lnTo>
                    <a:pt x="159" y="518"/>
                  </a:lnTo>
                  <a:lnTo>
                    <a:pt x="156" y="510"/>
                  </a:lnTo>
                  <a:lnTo>
                    <a:pt x="152" y="506"/>
                  </a:lnTo>
                  <a:lnTo>
                    <a:pt x="150" y="505"/>
                  </a:lnTo>
                  <a:lnTo>
                    <a:pt x="148" y="505"/>
                  </a:lnTo>
                  <a:lnTo>
                    <a:pt x="140" y="505"/>
                  </a:lnTo>
                  <a:lnTo>
                    <a:pt x="140" y="505"/>
                  </a:lnTo>
                  <a:lnTo>
                    <a:pt x="110" y="507"/>
                  </a:lnTo>
                  <a:lnTo>
                    <a:pt x="92" y="507"/>
                  </a:lnTo>
                  <a:lnTo>
                    <a:pt x="86" y="506"/>
                  </a:lnTo>
                  <a:lnTo>
                    <a:pt x="82" y="505"/>
                  </a:lnTo>
                  <a:lnTo>
                    <a:pt x="73" y="499"/>
                  </a:lnTo>
                  <a:lnTo>
                    <a:pt x="73" y="499"/>
                  </a:lnTo>
                  <a:lnTo>
                    <a:pt x="62" y="491"/>
                  </a:lnTo>
                  <a:lnTo>
                    <a:pt x="52" y="481"/>
                  </a:lnTo>
                  <a:lnTo>
                    <a:pt x="43" y="471"/>
                  </a:lnTo>
                  <a:lnTo>
                    <a:pt x="35" y="461"/>
                  </a:lnTo>
                  <a:lnTo>
                    <a:pt x="29" y="451"/>
                  </a:lnTo>
                  <a:lnTo>
                    <a:pt x="24" y="440"/>
                  </a:lnTo>
                  <a:lnTo>
                    <a:pt x="21" y="431"/>
                  </a:lnTo>
                  <a:lnTo>
                    <a:pt x="20" y="423"/>
                  </a:lnTo>
                  <a:lnTo>
                    <a:pt x="20" y="423"/>
                  </a:lnTo>
                  <a:lnTo>
                    <a:pt x="21" y="419"/>
                  </a:lnTo>
                  <a:lnTo>
                    <a:pt x="24" y="415"/>
                  </a:lnTo>
                  <a:lnTo>
                    <a:pt x="30" y="413"/>
                  </a:lnTo>
                  <a:lnTo>
                    <a:pt x="40" y="411"/>
                  </a:lnTo>
                  <a:lnTo>
                    <a:pt x="40" y="411"/>
                  </a:lnTo>
                  <a:lnTo>
                    <a:pt x="60" y="410"/>
                  </a:lnTo>
                  <a:lnTo>
                    <a:pt x="78" y="409"/>
                  </a:lnTo>
                  <a:lnTo>
                    <a:pt x="78" y="409"/>
                  </a:lnTo>
                  <a:lnTo>
                    <a:pt x="87" y="409"/>
                  </a:lnTo>
                  <a:lnTo>
                    <a:pt x="93" y="408"/>
                  </a:lnTo>
                  <a:lnTo>
                    <a:pt x="93" y="407"/>
                  </a:lnTo>
                  <a:lnTo>
                    <a:pt x="93" y="405"/>
                  </a:lnTo>
                  <a:lnTo>
                    <a:pt x="91" y="402"/>
                  </a:lnTo>
                  <a:lnTo>
                    <a:pt x="91" y="402"/>
                  </a:lnTo>
                  <a:lnTo>
                    <a:pt x="86" y="399"/>
                  </a:lnTo>
                  <a:lnTo>
                    <a:pt x="81" y="397"/>
                  </a:lnTo>
                  <a:lnTo>
                    <a:pt x="67" y="391"/>
                  </a:lnTo>
                  <a:lnTo>
                    <a:pt x="51" y="388"/>
                  </a:lnTo>
                  <a:lnTo>
                    <a:pt x="35" y="387"/>
                  </a:lnTo>
                  <a:lnTo>
                    <a:pt x="35" y="387"/>
                  </a:lnTo>
                  <a:lnTo>
                    <a:pt x="26" y="386"/>
                  </a:lnTo>
                  <a:lnTo>
                    <a:pt x="20" y="384"/>
                  </a:lnTo>
                  <a:lnTo>
                    <a:pt x="15" y="382"/>
                  </a:lnTo>
                  <a:lnTo>
                    <a:pt x="13" y="379"/>
                  </a:lnTo>
                  <a:lnTo>
                    <a:pt x="13" y="379"/>
                  </a:lnTo>
                  <a:lnTo>
                    <a:pt x="8" y="361"/>
                  </a:lnTo>
                  <a:lnTo>
                    <a:pt x="3" y="341"/>
                  </a:lnTo>
                  <a:lnTo>
                    <a:pt x="0" y="320"/>
                  </a:lnTo>
                  <a:lnTo>
                    <a:pt x="0" y="304"/>
                  </a:lnTo>
                  <a:lnTo>
                    <a:pt x="0" y="304"/>
                  </a:lnTo>
                  <a:lnTo>
                    <a:pt x="3" y="249"/>
                  </a:lnTo>
                  <a:lnTo>
                    <a:pt x="5" y="229"/>
                  </a:lnTo>
                  <a:lnTo>
                    <a:pt x="8" y="212"/>
                  </a:lnTo>
                  <a:lnTo>
                    <a:pt x="11" y="197"/>
                  </a:lnTo>
                  <a:lnTo>
                    <a:pt x="15" y="182"/>
                  </a:lnTo>
                  <a:lnTo>
                    <a:pt x="26" y="147"/>
                  </a:lnTo>
                  <a:lnTo>
                    <a:pt x="26" y="147"/>
                  </a:lnTo>
                  <a:lnTo>
                    <a:pt x="36" y="119"/>
                  </a:lnTo>
                  <a:lnTo>
                    <a:pt x="45" y="95"/>
                  </a:lnTo>
                  <a:lnTo>
                    <a:pt x="55" y="74"/>
                  </a:lnTo>
                  <a:lnTo>
                    <a:pt x="64" y="56"/>
                  </a:lnTo>
                  <a:lnTo>
                    <a:pt x="73" y="42"/>
                  </a:lnTo>
                  <a:lnTo>
                    <a:pt x="82" y="30"/>
                  </a:lnTo>
                  <a:lnTo>
                    <a:pt x="91" y="21"/>
                  </a:lnTo>
                  <a:lnTo>
                    <a:pt x="99" y="14"/>
                  </a:lnTo>
                  <a:lnTo>
                    <a:pt x="99" y="14"/>
                  </a:lnTo>
                  <a:lnTo>
                    <a:pt x="107" y="11"/>
                  </a:lnTo>
                  <a:lnTo>
                    <a:pt x="115" y="8"/>
                  </a:lnTo>
                  <a:lnTo>
                    <a:pt x="124" y="4"/>
                  </a:lnTo>
                  <a:lnTo>
                    <a:pt x="133" y="2"/>
                  </a:lnTo>
                  <a:lnTo>
                    <a:pt x="150" y="0"/>
                  </a:lnTo>
                  <a:lnTo>
                    <a:pt x="167" y="1"/>
                  </a:lnTo>
                  <a:lnTo>
                    <a:pt x="175" y="2"/>
                  </a:lnTo>
                  <a:lnTo>
                    <a:pt x="182" y="3"/>
                  </a:lnTo>
                  <a:lnTo>
                    <a:pt x="189" y="5"/>
                  </a:lnTo>
                  <a:lnTo>
                    <a:pt x="196" y="9"/>
                  </a:lnTo>
                  <a:lnTo>
                    <a:pt x="201" y="12"/>
                  </a:lnTo>
                  <a:lnTo>
                    <a:pt x="205" y="16"/>
                  </a:lnTo>
                  <a:lnTo>
                    <a:pt x="209" y="21"/>
                  </a:lnTo>
                  <a:lnTo>
                    <a:pt x="210" y="26"/>
                  </a:lnTo>
                  <a:lnTo>
                    <a:pt x="210" y="26"/>
                  </a:lnTo>
                  <a:lnTo>
                    <a:pt x="212" y="33"/>
                  </a:lnTo>
                  <a:lnTo>
                    <a:pt x="211" y="36"/>
                  </a:lnTo>
                  <a:lnTo>
                    <a:pt x="210" y="40"/>
                  </a:lnTo>
                  <a:lnTo>
                    <a:pt x="207" y="46"/>
                  </a:lnTo>
                  <a:lnTo>
                    <a:pt x="199" y="55"/>
                  </a:lnTo>
                  <a:lnTo>
                    <a:pt x="199" y="55"/>
                  </a:lnTo>
                  <a:lnTo>
                    <a:pt x="192" y="63"/>
                  </a:lnTo>
                  <a:lnTo>
                    <a:pt x="187" y="72"/>
                  </a:lnTo>
                  <a:lnTo>
                    <a:pt x="183" y="81"/>
                  </a:lnTo>
                  <a:lnTo>
                    <a:pt x="180" y="89"/>
                  </a:lnTo>
                  <a:lnTo>
                    <a:pt x="180" y="89"/>
                  </a:lnTo>
                  <a:lnTo>
                    <a:pt x="177" y="104"/>
                  </a:lnTo>
                  <a:lnTo>
                    <a:pt x="173" y="110"/>
                  </a:lnTo>
                  <a:lnTo>
                    <a:pt x="171" y="116"/>
                  </a:lnTo>
                  <a:lnTo>
                    <a:pt x="171" y="116"/>
                  </a:lnTo>
                  <a:lnTo>
                    <a:pt x="168" y="121"/>
                  </a:lnTo>
                  <a:lnTo>
                    <a:pt x="165" y="130"/>
                  </a:lnTo>
                  <a:lnTo>
                    <a:pt x="159" y="150"/>
                  </a:lnTo>
                  <a:lnTo>
                    <a:pt x="155" y="169"/>
                  </a:lnTo>
                  <a:lnTo>
                    <a:pt x="155" y="176"/>
                  </a:lnTo>
                  <a:lnTo>
                    <a:pt x="156" y="180"/>
                  </a:lnTo>
                  <a:lnTo>
                    <a:pt x="156" y="180"/>
                  </a:lnTo>
                  <a:lnTo>
                    <a:pt x="157" y="184"/>
                  </a:lnTo>
                  <a:lnTo>
                    <a:pt x="158" y="192"/>
                  </a:lnTo>
                  <a:lnTo>
                    <a:pt x="159" y="216"/>
                  </a:lnTo>
                  <a:lnTo>
                    <a:pt x="159" y="216"/>
                  </a:lnTo>
                  <a:lnTo>
                    <a:pt x="160" y="239"/>
                  </a:lnTo>
                  <a:lnTo>
                    <a:pt x="161" y="246"/>
                  </a:lnTo>
                  <a:lnTo>
                    <a:pt x="162" y="251"/>
                  </a:lnTo>
                  <a:lnTo>
                    <a:pt x="165" y="255"/>
                  </a:lnTo>
                  <a:lnTo>
                    <a:pt x="167" y="257"/>
                  </a:lnTo>
                  <a:lnTo>
                    <a:pt x="170" y="258"/>
                  </a:lnTo>
                  <a:lnTo>
                    <a:pt x="175" y="258"/>
                  </a:lnTo>
                  <a:lnTo>
                    <a:pt x="175" y="258"/>
                  </a:lnTo>
                  <a:lnTo>
                    <a:pt x="178" y="257"/>
                  </a:lnTo>
                  <a:lnTo>
                    <a:pt x="181" y="255"/>
                  </a:lnTo>
                  <a:lnTo>
                    <a:pt x="183" y="252"/>
                  </a:lnTo>
                  <a:lnTo>
                    <a:pt x="186" y="246"/>
                  </a:lnTo>
                  <a:lnTo>
                    <a:pt x="186" y="246"/>
                  </a:lnTo>
                  <a:lnTo>
                    <a:pt x="190" y="235"/>
                  </a:lnTo>
                  <a:lnTo>
                    <a:pt x="192" y="230"/>
                  </a:lnTo>
                  <a:lnTo>
                    <a:pt x="196" y="226"/>
                  </a:lnTo>
                  <a:lnTo>
                    <a:pt x="196" y="226"/>
                  </a:lnTo>
                  <a:lnTo>
                    <a:pt x="199" y="222"/>
                  </a:lnTo>
                  <a:lnTo>
                    <a:pt x="200" y="218"/>
                  </a:lnTo>
                  <a:lnTo>
                    <a:pt x="200" y="214"/>
                  </a:lnTo>
                  <a:lnTo>
                    <a:pt x="198" y="211"/>
                  </a:lnTo>
                  <a:lnTo>
                    <a:pt x="198" y="211"/>
                  </a:lnTo>
                  <a:lnTo>
                    <a:pt x="190" y="199"/>
                  </a:lnTo>
                  <a:lnTo>
                    <a:pt x="186" y="187"/>
                  </a:lnTo>
                  <a:lnTo>
                    <a:pt x="182" y="175"/>
                  </a:lnTo>
                  <a:lnTo>
                    <a:pt x="181" y="159"/>
                  </a:lnTo>
                  <a:lnTo>
                    <a:pt x="181" y="159"/>
                  </a:lnTo>
                  <a:lnTo>
                    <a:pt x="181" y="149"/>
                  </a:lnTo>
                  <a:lnTo>
                    <a:pt x="183" y="141"/>
                  </a:lnTo>
                  <a:lnTo>
                    <a:pt x="186" y="136"/>
                  </a:lnTo>
                  <a:lnTo>
                    <a:pt x="190" y="130"/>
                  </a:lnTo>
                  <a:lnTo>
                    <a:pt x="190" y="130"/>
                  </a:lnTo>
                  <a:lnTo>
                    <a:pt x="198" y="124"/>
                  </a:lnTo>
                  <a:lnTo>
                    <a:pt x="202" y="116"/>
                  </a:lnTo>
                  <a:lnTo>
                    <a:pt x="202" y="116"/>
                  </a:lnTo>
                  <a:lnTo>
                    <a:pt x="205" y="110"/>
                  </a:lnTo>
                  <a:lnTo>
                    <a:pt x="208" y="108"/>
                  </a:lnTo>
                  <a:lnTo>
                    <a:pt x="210" y="108"/>
                  </a:lnTo>
                  <a:lnTo>
                    <a:pt x="210" y="108"/>
                  </a:lnTo>
                  <a:lnTo>
                    <a:pt x="211" y="107"/>
                  </a:lnTo>
                  <a:lnTo>
                    <a:pt x="213" y="105"/>
                  </a:lnTo>
                  <a:lnTo>
                    <a:pt x="214" y="103"/>
                  </a:lnTo>
                  <a:lnTo>
                    <a:pt x="214" y="99"/>
                  </a:lnTo>
                  <a:lnTo>
                    <a:pt x="214" y="99"/>
                  </a:lnTo>
                  <a:lnTo>
                    <a:pt x="215" y="92"/>
                  </a:lnTo>
                  <a:lnTo>
                    <a:pt x="220" y="83"/>
                  </a:lnTo>
                  <a:lnTo>
                    <a:pt x="225" y="72"/>
                  </a:lnTo>
                  <a:lnTo>
                    <a:pt x="233" y="60"/>
                  </a:lnTo>
                  <a:lnTo>
                    <a:pt x="242" y="49"/>
                  </a:lnTo>
                  <a:lnTo>
                    <a:pt x="251" y="39"/>
                  </a:lnTo>
                  <a:lnTo>
                    <a:pt x="258" y="31"/>
                  </a:lnTo>
                  <a:lnTo>
                    <a:pt x="266" y="25"/>
                  </a:lnTo>
                  <a:lnTo>
                    <a:pt x="266" y="25"/>
                  </a:lnTo>
                  <a:lnTo>
                    <a:pt x="274" y="21"/>
                  </a:lnTo>
                  <a:lnTo>
                    <a:pt x="284" y="18"/>
                  </a:lnTo>
                  <a:lnTo>
                    <a:pt x="295" y="14"/>
                  </a:lnTo>
                  <a:lnTo>
                    <a:pt x="306" y="12"/>
                  </a:lnTo>
                  <a:lnTo>
                    <a:pt x="317" y="11"/>
                  </a:lnTo>
                  <a:lnTo>
                    <a:pt x="327" y="10"/>
                  </a:lnTo>
                  <a:lnTo>
                    <a:pt x="335" y="10"/>
                  </a:lnTo>
                  <a:lnTo>
                    <a:pt x="341" y="11"/>
                  </a:lnTo>
                  <a:lnTo>
                    <a:pt x="341" y="11"/>
                  </a:lnTo>
                  <a:lnTo>
                    <a:pt x="345" y="13"/>
                  </a:lnTo>
                  <a:lnTo>
                    <a:pt x="347" y="15"/>
                  </a:lnTo>
                  <a:lnTo>
                    <a:pt x="356" y="25"/>
                  </a:lnTo>
                  <a:lnTo>
                    <a:pt x="367" y="44"/>
                  </a:lnTo>
                  <a:lnTo>
                    <a:pt x="383" y="75"/>
                  </a:lnTo>
                  <a:lnTo>
                    <a:pt x="383" y="75"/>
                  </a:lnTo>
                  <a:lnTo>
                    <a:pt x="395" y="98"/>
                  </a:lnTo>
                  <a:lnTo>
                    <a:pt x="404" y="120"/>
                  </a:lnTo>
                  <a:lnTo>
                    <a:pt x="410" y="138"/>
                  </a:lnTo>
                  <a:lnTo>
                    <a:pt x="411" y="145"/>
                  </a:lnTo>
                  <a:lnTo>
                    <a:pt x="411" y="149"/>
                  </a:lnTo>
                  <a:lnTo>
                    <a:pt x="411" y="149"/>
                  </a:lnTo>
                  <a:lnTo>
                    <a:pt x="410" y="155"/>
                  </a:lnTo>
                  <a:lnTo>
                    <a:pt x="411" y="160"/>
                  </a:lnTo>
                  <a:lnTo>
                    <a:pt x="414" y="166"/>
                  </a:lnTo>
                  <a:lnTo>
                    <a:pt x="418" y="171"/>
                  </a:lnTo>
                  <a:lnTo>
                    <a:pt x="422" y="176"/>
                  </a:lnTo>
                  <a:lnTo>
                    <a:pt x="426" y="180"/>
                  </a:lnTo>
                  <a:lnTo>
                    <a:pt x="432" y="182"/>
                  </a:lnTo>
                  <a:lnTo>
                    <a:pt x="436" y="183"/>
                  </a:lnTo>
                  <a:lnTo>
                    <a:pt x="436" y="183"/>
                  </a:lnTo>
                  <a:lnTo>
                    <a:pt x="449" y="182"/>
                  </a:lnTo>
                  <a:lnTo>
                    <a:pt x="463" y="179"/>
                  </a:lnTo>
                  <a:lnTo>
                    <a:pt x="463" y="179"/>
                  </a:lnTo>
                  <a:lnTo>
                    <a:pt x="472" y="176"/>
                  </a:lnTo>
                  <a:lnTo>
                    <a:pt x="476" y="173"/>
                  </a:lnTo>
                  <a:lnTo>
                    <a:pt x="477" y="171"/>
                  </a:lnTo>
                  <a:lnTo>
                    <a:pt x="477" y="170"/>
                  </a:lnTo>
                  <a:lnTo>
                    <a:pt x="477" y="165"/>
                  </a:lnTo>
                  <a:lnTo>
                    <a:pt x="477" y="165"/>
                  </a:lnTo>
                  <a:lnTo>
                    <a:pt x="476" y="162"/>
                  </a:lnTo>
                  <a:lnTo>
                    <a:pt x="476" y="159"/>
                  </a:lnTo>
                  <a:lnTo>
                    <a:pt x="478" y="152"/>
                  </a:lnTo>
                  <a:lnTo>
                    <a:pt x="484" y="147"/>
                  </a:lnTo>
                  <a:lnTo>
                    <a:pt x="491" y="140"/>
                  </a:lnTo>
                  <a:lnTo>
                    <a:pt x="498" y="135"/>
                  </a:lnTo>
                  <a:lnTo>
                    <a:pt x="508" y="129"/>
                  </a:lnTo>
                  <a:lnTo>
                    <a:pt x="519" y="125"/>
                  </a:lnTo>
                  <a:lnTo>
                    <a:pt x="530" y="121"/>
                  </a:lnTo>
                  <a:lnTo>
                    <a:pt x="530" y="121"/>
                  </a:lnTo>
                  <a:lnTo>
                    <a:pt x="546" y="119"/>
                  </a:lnTo>
                  <a:lnTo>
                    <a:pt x="556" y="118"/>
                  </a:lnTo>
                  <a:lnTo>
                    <a:pt x="559" y="119"/>
                  </a:lnTo>
                  <a:lnTo>
                    <a:pt x="563" y="120"/>
                  </a:lnTo>
                  <a:lnTo>
                    <a:pt x="572" y="125"/>
                  </a:lnTo>
                  <a:lnTo>
                    <a:pt x="572" y="125"/>
                  </a:lnTo>
                  <a:lnTo>
                    <a:pt x="579" y="129"/>
                  </a:lnTo>
                  <a:lnTo>
                    <a:pt x="587" y="131"/>
                  </a:lnTo>
                  <a:lnTo>
                    <a:pt x="593" y="134"/>
                  </a:lnTo>
                  <a:lnTo>
                    <a:pt x="599" y="135"/>
                  </a:lnTo>
                  <a:lnTo>
                    <a:pt x="599" y="135"/>
                  </a:lnTo>
                  <a:lnTo>
                    <a:pt x="604" y="136"/>
                  </a:lnTo>
                  <a:lnTo>
                    <a:pt x="610" y="138"/>
                  </a:lnTo>
                  <a:lnTo>
                    <a:pt x="615" y="140"/>
                  </a:lnTo>
                  <a:lnTo>
                    <a:pt x="621" y="145"/>
                  </a:lnTo>
                  <a:lnTo>
                    <a:pt x="626" y="149"/>
                  </a:lnTo>
                  <a:lnTo>
                    <a:pt x="631" y="155"/>
                  </a:lnTo>
                  <a:lnTo>
                    <a:pt x="634" y="160"/>
                  </a:lnTo>
                  <a:lnTo>
                    <a:pt x="636" y="166"/>
                  </a:lnTo>
                  <a:lnTo>
                    <a:pt x="636" y="166"/>
                  </a:lnTo>
                  <a:lnTo>
                    <a:pt x="641" y="176"/>
                  </a:lnTo>
                  <a:lnTo>
                    <a:pt x="646" y="184"/>
                  </a:lnTo>
                  <a:lnTo>
                    <a:pt x="650" y="188"/>
                  </a:lnTo>
                  <a:lnTo>
                    <a:pt x="654" y="190"/>
                  </a:lnTo>
                  <a:lnTo>
                    <a:pt x="657" y="191"/>
                  </a:lnTo>
                  <a:lnTo>
                    <a:pt x="661" y="192"/>
                  </a:lnTo>
                  <a:lnTo>
                    <a:pt x="661" y="192"/>
                  </a:lnTo>
                  <a:lnTo>
                    <a:pt x="664" y="193"/>
                  </a:lnTo>
                  <a:lnTo>
                    <a:pt x="667" y="196"/>
                  </a:lnTo>
                  <a:lnTo>
                    <a:pt x="669" y="201"/>
                  </a:lnTo>
                  <a:lnTo>
                    <a:pt x="672" y="210"/>
                  </a:lnTo>
                  <a:lnTo>
                    <a:pt x="672" y="210"/>
                  </a:lnTo>
                  <a:lnTo>
                    <a:pt x="675" y="222"/>
                  </a:lnTo>
                  <a:lnTo>
                    <a:pt x="676" y="226"/>
                  </a:lnTo>
                  <a:lnTo>
                    <a:pt x="678" y="228"/>
                  </a:lnTo>
                  <a:lnTo>
                    <a:pt x="678" y="228"/>
                  </a:lnTo>
                  <a:lnTo>
                    <a:pt x="682" y="230"/>
                  </a:lnTo>
                  <a:lnTo>
                    <a:pt x="688" y="234"/>
                  </a:lnTo>
                  <a:lnTo>
                    <a:pt x="707" y="252"/>
                  </a:lnTo>
                  <a:lnTo>
                    <a:pt x="707" y="252"/>
                  </a:lnTo>
                  <a:lnTo>
                    <a:pt x="719" y="264"/>
                  </a:lnTo>
                  <a:lnTo>
                    <a:pt x="727" y="270"/>
                  </a:lnTo>
                  <a:lnTo>
                    <a:pt x="730" y="272"/>
                  </a:lnTo>
                  <a:lnTo>
                    <a:pt x="731" y="272"/>
                  </a:lnTo>
                  <a:lnTo>
                    <a:pt x="732" y="271"/>
                  </a:lnTo>
                  <a:lnTo>
                    <a:pt x="734" y="268"/>
                  </a:lnTo>
                  <a:lnTo>
                    <a:pt x="734" y="268"/>
                  </a:lnTo>
                  <a:lnTo>
                    <a:pt x="742" y="246"/>
                  </a:lnTo>
                  <a:lnTo>
                    <a:pt x="742" y="246"/>
                  </a:lnTo>
                  <a:lnTo>
                    <a:pt x="745" y="241"/>
                  </a:lnTo>
                  <a:lnTo>
                    <a:pt x="748" y="237"/>
                  </a:lnTo>
                  <a:lnTo>
                    <a:pt x="751" y="234"/>
                  </a:lnTo>
                  <a:lnTo>
                    <a:pt x="756" y="234"/>
                  </a:lnTo>
                  <a:lnTo>
                    <a:pt x="761" y="234"/>
                  </a:lnTo>
                  <a:lnTo>
                    <a:pt x="769" y="236"/>
                  </a:lnTo>
                  <a:lnTo>
                    <a:pt x="792" y="243"/>
                  </a:lnTo>
                  <a:lnTo>
                    <a:pt x="792" y="243"/>
                  </a:lnTo>
                  <a:lnTo>
                    <a:pt x="802" y="247"/>
                  </a:lnTo>
                  <a:lnTo>
                    <a:pt x="805" y="250"/>
                  </a:lnTo>
                  <a:lnTo>
                    <a:pt x="809" y="253"/>
                  </a:lnTo>
                  <a:lnTo>
                    <a:pt x="814" y="261"/>
                  </a:lnTo>
                  <a:lnTo>
                    <a:pt x="820" y="272"/>
                  </a:lnTo>
                  <a:lnTo>
                    <a:pt x="820" y="272"/>
                  </a:lnTo>
                  <a:lnTo>
                    <a:pt x="825" y="282"/>
                  </a:lnTo>
                  <a:lnTo>
                    <a:pt x="831" y="289"/>
                  </a:lnTo>
                  <a:lnTo>
                    <a:pt x="836" y="296"/>
                  </a:lnTo>
                  <a:lnTo>
                    <a:pt x="842" y="302"/>
                  </a:lnTo>
                  <a:lnTo>
                    <a:pt x="842" y="302"/>
                  </a:lnTo>
                  <a:lnTo>
                    <a:pt x="847" y="305"/>
                  </a:lnTo>
                  <a:lnTo>
                    <a:pt x="852" y="309"/>
                  </a:lnTo>
                  <a:lnTo>
                    <a:pt x="856" y="314"/>
                  </a:lnTo>
                  <a:lnTo>
                    <a:pt x="860" y="318"/>
                  </a:lnTo>
                  <a:lnTo>
                    <a:pt x="860" y="318"/>
                  </a:lnTo>
                  <a:lnTo>
                    <a:pt x="863" y="324"/>
                  </a:lnTo>
                  <a:lnTo>
                    <a:pt x="866" y="328"/>
                  </a:lnTo>
                  <a:lnTo>
                    <a:pt x="871" y="331"/>
                  </a:lnTo>
                  <a:lnTo>
                    <a:pt x="874" y="334"/>
                  </a:lnTo>
                  <a:lnTo>
                    <a:pt x="878" y="334"/>
                  </a:lnTo>
                  <a:lnTo>
                    <a:pt x="883" y="334"/>
                  </a:lnTo>
                  <a:lnTo>
                    <a:pt x="887" y="331"/>
                  </a:lnTo>
                  <a:lnTo>
                    <a:pt x="893" y="328"/>
                  </a:lnTo>
                  <a:lnTo>
                    <a:pt x="893" y="328"/>
                  </a:lnTo>
                  <a:lnTo>
                    <a:pt x="897" y="325"/>
                  </a:lnTo>
                  <a:lnTo>
                    <a:pt x="903" y="323"/>
                  </a:lnTo>
                  <a:lnTo>
                    <a:pt x="908" y="321"/>
                  </a:lnTo>
                  <a:lnTo>
                    <a:pt x="914" y="323"/>
                  </a:lnTo>
                  <a:lnTo>
                    <a:pt x="919" y="324"/>
                  </a:lnTo>
                  <a:lnTo>
                    <a:pt x="926" y="327"/>
                  </a:lnTo>
                  <a:lnTo>
                    <a:pt x="942" y="338"/>
                  </a:lnTo>
                  <a:lnTo>
                    <a:pt x="942" y="338"/>
                  </a:lnTo>
                  <a:lnTo>
                    <a:pt x="952" y="346"/>
                  </a:lnTo>
                  <a:lnTo>
                    <a:pt x="958" y="351"/>
                  </a:lnTo>
                  <a:lnTo>
                    <a:pt x="959" y="355"/>
                  </a:lnTo>
                  <a:lnTo>
                    <a:pt x="960" y="357"/>
                  </a:lnTo>
                  <a:lnTo>
                    <a:pt x="959" y="363"/>
                  </a:lnTo>
                  <a:lnTo>
                    <a:pt x="959" y="363"/>
                  </a:lnTo>
                  <a:lnTo>
                    <a:pt x="955" y="382"/>
                  </a:lnTo>
                  <a:lnTo>
                    <a:pt x="953" y="393"/>
                  </a:lnTo>
                  <a:lnTo>
                    <a:pt x="953" y="397"/>
                  </a:lnTo>
                  <a:lnTo>
                    <a:pt x="953" y="398"/>
                  </a:lnTo>
                  <a:lnTo>
                    <a:pt x="956" y="399"/>
                  </a:lnTo>
                  <a:lnTo>
                    <a:pt x="957" y="399"/>
                  </a:lnTo>
                  <a:lnTo>
                    <a:pt x="957" y="399"/>
                  </a:lnTo>
                  <a:lnTo>
                    <a:pt x="960" y="398"/>
                  </a:lnTo>
                  <a:lnTo>
                    <a:pt x="963" y="394"/>
                  </a:lnTo>
                  <a:lnTo>
                    <a:pt x="968" y="390"/>
                  </a:lnTo>
                  <a:lnTo>
                    <a:pt x="971" y="386"/>
                  </a:lnTo>
                  <a:lnTo>
                    <a:pt x="971" y="386"/>
                  </a:lnTo>
                  <a:lnTo>
                    <a:pt x="976" y="380"/>
                  </a:lnTo>
                  <a:lnTo>
                    <a:pt x="980" y="376"/>
                  </a:lnTo>
                  <a:lnTo>
                    <a:pt x="984" y="373"/>
                  </a:lnTo>
                  <a:lnTo>
                    <a:pt x="990" y="373"/>
                  </a:lnTo>
                  <a:lnTo>
                    <a:pt x="995" y="376"/>
                  </a:lnTo>
                  <a:lnTo>
                    <a:pt x="1002" y="379"/>
                  </a:lnTo>
                  <a:lnTo>
                    <a:pt x="1010" y="384"/>
                  </a:lnTo>
                  <a:lnTo>
                    <a:pt x="1018" y="392"/>
                  </a:lnTo>
                  <a:lnTo>
                    <a:pt x="1018" y="392"/>
                  </a:lnTo>
                  <a:lnTo>
                    <a:pt x="1031" y="407"/>
                  </a:lnTo>
                  <a:lnTo>
                    <a:pt x="1040" y="420"/>
                  </a:lnTo>
                  <a:lnTo>
                    <a:pt x="1045" y="431"/>
                  </a:lnTo>
                  <a:lnTo>
                    <a:pt x="1046" y="436"/>
                  </a:lnTo>
                  <a:lnTo>
                    <a:pt x="1047" y="442"/>
                  </a:lnTo>
                  <a:lnTo>
                    <a:pt x="1047" y="442"/>
                  </a:lnTo>
                  <a:lnTo>
                    <a:pt x="1048" y="456"/>
                  </a:lnTo>
                  <a:lnTo>
                    <a:pt x="1050" y="462"/>
                  </a:lnTo>
                  <a:lnTo>
                    <a:pt x="1051" y="465"/>
                  </a:lnTo>
                  <a:lnTo>
                    <a:pt x="1053" y="468"/>
                  </a:lnTo>
                  <a:lnTo>
                    <a:pt x="1056" y="472"/>
                  </a:lnTo>
                  <a:lnTo>
                    <a:pt x="1065" y="476"/>
                  </a:lnTo>
                  <a:lnTo>
                    <a:pt x="1065" y="476"/>
                  </a:lnTo>
                  <a:lnTo>
                    <a:pt x="1072" y="480"/>
                  </a:lnTo>
                  <a:lnTo>
                    <a:pt x="1077" y="485"/>
                  </a:lnTo>
                  <a:lnTo>
                    <a:pt x="1083" y="491"/>
                  </a:lnTo>
                  <a:lnTo>
                    <a:pt x="1087" y="497"/>
                  </a:lnTo>
                  <a:lnTo>
                    <a:pt x="1094" y="509"/>
                  </a:lnTo>
                  <a:lnTo>
                    <a:pt x="1074" y="522"/>
                  </a:lnTo>
                  <a:lnTo>
                    <a:pt x="1074" y="522"/>
                  </a:lnTo>
                  <a:lnTo>
                    <a:pt x="1063" y="527"/>
                  </a:lnTo>
                  <a:lnTo>
                    <a:pt x="1055" y="530"/>
                  </a:lnTo>
                  <a:lnTo>
                    <a:pt x="1048" y="530"/>
                  </a:lnTo>
                  <a:lnTo>
                    <a:pt x="1043" y="529"/>
                  </a:lnTo>
                  <a:lnTo>
                    <a:pt x="1043" y="529"/>
                  </a:lnTo>
                  <a:lnTo>
                    <a:pt x="1035" y="526"/>
                  </a:lnTo>
                  <a:lnTo>
                    <a:pt x="1032" y="526"/>
                  </a:lnTo>
                  <a:lnTo>
                    <a:pt x="1031" y="527"/>
                  </a:lnTo>
                  <a:lnTo>
                    <a:pt x="1030" y="529"/>
                  </a:lnTo>
                  <a:lnTo>
                    <a:pt x="1031" y="531"/>
                  </a:lnTo>
                  <a:lnTo>
                    <a:pt x="1035" y="539"/>
                  </a:lnTo>
                  <a:lnTo>
                    <a:pt x="1035" y="539"/>
                  </a:lnTo>
                  <a:lnTo>
                    <a:pt x="1037" y="544"/>
                  </a:lnTo>
                  <a:lnTo>
                    <a:pt x="1039" y="549"/>
                  </a:lnTo>
                  <a:lnTo>
                    <a:pt x="1040" y="554"/>
                  </a:lnTo>
                  <a:lnTo>
                    <a:pt x="1040" y="560"/>
                  </a:lnTo>
                  <a:lnTo>
                    <a:pt x="1039" y="572"/>
                  </a:lnTo>
                  <a:lnTo>
                    <a:pt x="1034" y="586"/>
                  </a:lnTo>
                  <a:lnTo>
                    <a:pt x="1034" y="586"/>
                  </a:lnTo>
                  <a:lnTo>
                    <a:pt x="1033" y="590"/>
                  </a:lnTo>
                  <a:lnTo>
                    <a:pt x="1034" y="593"/>
                  </a:lnTo>
                  <a:lnTo>
                    <a:pt x="1037" y="598"/>
                  </a:lnTo>
                  <a:lnTo>
                    <a:pt x="1041" y="602"/>
                  </a:lnTo>
                  <a:lnTo>
                    <a:pt x="1046" y="606"/>
                  </a:lnTo>
                  <a:lnTo>
                    <a:pt x="1052" y="610"/>
                  </a:lnTo>
                  <a:lnTo>
                    <a:pt x="1058" y="613"/>
                  </a:lnTo>
                  <a:lnTo>
                    <a:pt x="1066" y="615"/>
                  </a:lnTo>
                  <a:lnTo>
                    <a:pt x="1066" y="615"/>
                  </a:lnTo>
                  <a:lnTo>
                    <a:pt x="1075" y="619"/>
                  </a:lnTo>
                  <a:lnTo>
                    <a:pt x="1084" y="623"/>
                  </a:lnTo>
                  <a:lnTo>
                    <a:pt x="1093" y="628"/>
                  </a:lnTo>
                  <a:lnTo>
                    <a:pt x="1100" y="632"/>
                  </a:lnTo>
                  <a:lnTo>
                    <a:pt x="1100" y="632"/>
                  </a:lnTo>
                  <a:lnTo>
                    <a:pt x="1108" y="638"/>
                  </a:lnTo>
                  <a:lnTo>
                    <a:pt x="1117" y="641"/>
                  </a:lnTo>
                  <a:lnTo>
                    <a:pt x="1126" y="644"/>
                  </a:lnTo>
                  <a:lnTo>
                    <a:pt x="1134" y="645"/>
                  </a:lnTo>
                  <a:lnTo>
                    <a:pt x="1134" y="645"/>
                  </a:lnTo>
                  <a:lnTo>
                    <a:pt x="1148" y="646"/>
                  </a:lnTo>
                  <a:lnTo>
                    <a:pt x="1160" y="650"/>
                  </a:lnTo>
                  <a:lnTo>
                    <a:pt x="1160" y="650"/>
                  </a:lnTo>
                  <a:lnTo>
                    <a:pt x="1167" y="652"/>
                  </a:lnTo>
                  <a:lnTo>
                    <a:pt x="1176" y="653"/>
                  </a:lnTo>
                  <a:lnTo>
                    <a:pt x="1185" y="653"/>
                  </a:lnTo>
                  <a:lnTo>
                    <a:pt x="1197" y="653"/>
                  </a:lnTo>
                  <a:lnTo>
                    <a:pt x="1222" y="651"/>
                  </a:lnTo>
                  <a:lnTo>
                    <a:pt x="1246" y="675"/>
                  </a:lnTo>
                  <a:lnTo>
                    <a:pt x="1246" y="675"/>
                  </a:lnTo>
                  <a:lnTo>
                    <a:pt x="1259" y="688"/>
                  </a:lnTo>
                  <a:lnTo>
                    <a:pt x="1268" y="696"/>
                  </a:lnTo>
                  <a:lnTo>
                    <a:pt x="1273" y="698"/>
                  </a:lnTo>
                  <a:lnTo>
                    <a:pt x="1277" y="699"/>
                  </a:lnTo>
                  <a:lnTo>
                    <a:pt x="1287" y="701"/>
                  </a:lnTo>
                  <a:lnTo>
                    <a:pt x="1287" y="701"/>
                  </a:lnTo>
                  <a:lnTo>
                    <a:pt x="1311" y="702"/>
                  </a:lnTo>
                  <a:lnTo>
                    <a:pt x="1311" y="702"/>
                  </a:lnTo>
                  <a:lnTo>
                    <a:pt x="1314" y="704"/>
                  </a:lnTo>
                  <a:lnTo>
                    <a:pt x="1316" y="707"/>
                  </a:lnTo>
                  <a:lnTo>
                    <a:pt x="1318" y="712"/>
                  </a:lnTo>
                  <a:lnTo>
                    <a:pt x="1319" y="717"/>
                  </a:lnTo>
                  <a:lnTo>
                    <a:pt x="1319" y="717"/>
                  </a:lnTo>
                  <a:lnTo>
                    <a:pt x="1322" y="728"/>
                  </a:lnTo>
                  <a:lnTo>
                    <a:pt x="1326" y="735"/>
                  </a:lnTo>
                  <a:lnTo>
                    <a:pt x="1326" y="735"/>
                  </a:lnTo>
                  <a:lnTo>
                    <a:pt x="1329" y="735"/>
                  </a:lnTo>
                  <a:lnTo>
                    <a:pt x="1337" y="734"/>
                  </a:lnTo>
                  <a:lnTo>
                    <a:pt x="1359" y="727"/>
                  </a:lnTo>
                  <a:lnTo>
                    <a:pt x="1390" y="716"/>
                  </a:lnTo>
                  <a:lnTo>
                    <a:pt x="1406" y="726"/>
                  </a:lnTo>
                  <a:lnTo>
                    <a:pt x="1406" y="726"/>
                  </a:lnTo>
                  <a:lnTo>
                    <a:pt x="1415" y="731"/>
                  </a:lnTo>
                  <a:lnTo>
                    <a:pt x="1419" y="734"/>
                  </a:lnTo>
                  <a:lnTo>
                    <a:pt x="1421" y="737"/>
                  </a:lnTo>
                  <a:lnTo>
                    <a:pt x="1422" y="741"/>
                  </a:lnTo>
                  <a:lnTo>
                    <a:pt x="1423" y="746"/>
                  </a:lnTo>
                  <a:lnTo>
                    <a:pt x="1424" y="758"/>
                  </a:lnTo>
                  <a:lnTo>
                    <a:pt x="1424" y="758"/>
                  </a:lnTo>
                  <a:lnTo>
                    <a:pt x="1424" y="777"/>
                  </a:lnTo>
                  <a:lnTo>
                    <a:pt x="1424" y="785"/>
                  </a:lnTo>
                  <a:lnTo>
                    <a:pt x="1423" y="790"/>
                  </a:lnTo>
                  <a:lnTo>
                    <a:pt x="1421" y="796"/>
                  </a:lnTo>
                  <a:lnTo>
                    <a:pt x="1419" y="801"/>
                  </a:lnTo>
                  <a:lnTo>
                    <a:pt x="1412" y="811"/>
                  </a:lnTo>
                  <a:lnTo>
                    <a:pt x="1412" y="811"/>
                  </a:lnTo>
                  <a:lnTo>
                    <a:pt x="1408" y="817"/>
                  </a:lnTo>
                  <a:lnTo>
                    <a:pt x="1405" y="821"/>
                  </a:lnTo>
                  <a:lnTo>
                    <a:pt x="1405" y="822"/>
                  </a:lnTo>
                  <a:lnTo>
                    <a:pt x="1406" y="824"/>
                  </a:lnTo>
                  <a:lnTo>
                    <a:pt x="1410" y="829"/>
                  </a:lnTo>
                  <a:lnTo>
                    <a:pt x="1410" y="829"/>
                  </a:lnTo>
                  <a:lnTo>
                    <a:pt x="1414" y="834"/>
                  </a:lnTo>
                  <a:lnTo>
                    <a:pt x="1415" y="838"/>
                  </a:lnTo>
                  <a:lnTo>
                    <a:pt x="1415" y="842"/>
                  </a:lnTo>
                  <a:lnTo>
                    <a:pt x="1413" y="849"/>
                  </a:lnTo>
                  <a:lnTo>
                    <a:pt x="1413" y="849"/>
                  </a:lnTo>
                  <a:lnTo>
                    <a:pt x="1411" y="853"/>
                  </a:lnTo>
                  <a:lnTo>
                    <a:pt x="1410" y="861"/>
                  </a:lnTo>
                  <a:lnTo>
                    <a:pt x="1410" y="867"/>
                  </a:lnTo>
                  <a:lnTo>
                    <a:pt x="1411" y="874"/>
                  </a:lnTo>
                  <a:lnTo>
                    <a:pt x="1411" y="874"/>
                  </a:lnTo>
                  <a:lnTo>
                    <a:pt x="1411" y="882"/>
                  </a:lnTo>
                  <a:lnTo>
                    <a:pt x="1410" y="890"/>
                  </a:lnTo>
                  <a:lnTo>
                    <a:pt x="1408" y="896"/>
                  </a:lnTo>
                  <a:lnTo>
                    <a:pt x="1404" y="903"/>
                  </a:lnTo>
                  <a:lnTo>
                    <a:pt x="1400" y="908"/>
                  </a:lnTo>
                  <a:lnTo>
                    <a:pt x="1394" y="913"/>
                  </a:lnTo>
                  <a:lnTo>
                    <a:pt x="1389" y="916"/>
                  </a:lnTo>
                  <a:lnTo>
                    <a:pt x="1382" y="917"/>
                  </a:lnTo>
                  <a:lnTo>
                    <a:pt x="1382" y="917"/>
                  </a:lnTo>
                  <a:lnTo>
                    <a:pt x="1377" y="917"/>
                  </a:lnTo>
                  <a:lnTo>
                    <a:pt x="1374" y="918"/>
                  </a:lnTo>
                  <a:lnTo>
                    <a:pt x="1373" y="922"/>
                  </a:lnTo>
                  <a:lnTo>
                    <a:pt x="1374" y="927"/>
                  </a:lnTo>
                  <a:lnTo>
                    <a:pt x="1374" y="927"/>
                  </a:lnTo>
                  <a:lnTo>
                    <a:pt x="1380" y="940"/>
                  </a:lnTo>
                  <a:lnTo>
                    <a:pt x="1387" y="954"/>
                  </a:lnTo>
                  <a:lnTo>
                    <a:pt x="1393" y="966"/>
                  </a:lnTo>
                  <a:lnTo>
                    <a:pt x="1396" y="970"/>
                  </a:lnTo>
                  <a:lnTo>
                    <a:pt x="1399" y="972"/>
                  </a:lnTo>
                  <a:lnTo>
                    <a:pt x="1399" y="972"/>
                  </a:lnTo>
                  <a:lnTo>
                    <a:pt x="1401" y="975"/>
                  </a:lnTo>
                  <a:lnTo>
                    <a:pt x="1403" y="977"/>
                  </a:lnTo>
                  <a:lnTo>
                    <a:pt x="1403" y="980"/>
                  </a:lnTo>
                  <a:lnTo>
                    <a:pt x="1402" y="982"/>
                  </a:lnTo>
                  <a:lnTo>
                    <a:pt x="1400" y="986"/>
                  </a:lnTo>
                  <a:lnTo>
                    <a:pt x="1395" y="989"/>
                  </a:lnTo>
                  <a:lnTo>
                    <a:pt x="1384" y="996"/>
                  </a:lnTo>
                  <a:lnTo>
                    <a:pt x="1384" y="996"/>
                  </a:lnTo>
                  <a:lnTo>
                    <a:pt x="1374" y="1001"/>
                  </a:lnTo>
                  <a:lnTo>
                    <a:pt x="1370" y="1002"/>
                  </a:lnTo>
                  <a:lnTo>
                    <a:pt x="1367" y="1002"/>
                  </a:lnTo>
                  <a:lnTo>
                    <a:pt x="1363" y="1002"/>
                  </a:lnTo>
                  <a:lnTo>
                    <a:pt x="1360" y="1001"/>
                  </a:lnTo>
                  <a:lnTo>
                    <a:pt x="1351" y="997"/>
                  </a:lnTo>
                  <a:lnTo>
                    <a:pt x="1351" y="997"/>
                  </a:lnTo>
                  <a:lnTo>
                    <a:pt x="1334" y="989"/>
                  </a:lnTo>
                  <a:lnTo>
                    <a:pt x="1314" y="982"/>
                  </a:lnTo>
                  <a:lnTo>
                    <a:pt x="1314" y="982"/>
                  </a:lnTo>
                  <a:lnTo>
                    <a:pt x="1303" y="979"/>
                  </a:lnTo>
                  <a:lnTo>
                    <a:pt x="1297" y="977"/>
                  </a:lnTo>
                  <a:lnTo>
                    <a:pt x="1294" y="975"/>
                  </a:lnTo>
                  <a:lnTo>
                    <a:pt x="1286" y="967"/>
                  </a:lnTo>
                  <a:lnTo>
                    <a:pt x="1277" y="955"/>
                  </a:lnTo>
                  <a:lnTo>
                    <a:pt x="1277" y="955"/>
                  </a:lnTo>
                  <a:lnTo>
                    <a:pt x="1271" y="945"/>
                  </a:lnTo>
                  <a:lnTo>
                    <a:pt x="1263" y="935"/>
                  </a:lnTo>
                  <a:lnTo>
                    <a:pt x="1246" y="917"/>
                  </a:lnTo>
                  <a:lnTo>
                    <a:pt x="1237" y="911"/>
                  </a:lnTo>
                  <a:lnTo>
                    <a:pt x="1231" y="904"/>
                  </a:lnTo>
                  <a:lnTo>
                    <a:pt x="1224" y="901"/>
                  </a:lnTo>
                  <a:lnTo>
                    <a:pt x="1220" y="899"/>
                  </a:lnTo>
                  <a:lnTo>
                    <a:pt x="1220" y="899"/>
                  </a:lnTo>
                  <a:lnTo>
                    <a:pt x="1216" y="898"/>
                  </a:lnTo>
                  <a:lnTo>
                    <a:pt x="1214" y="897"/>
                  </a:lnTo>
                  <a:lnTo>
                    <a:pt x="1208" y="894"/>
                  </a:lnTo>
                  <a:lnTo>
                    <a:pt x="1208" y="894"/>
                  </a:lnTo>
                  <a:lnTo>
                    <a:pt x="1201" y="887"/>
                  </a:lnTo>
                  <a:lnTo>
                    <a:pt x="1193" y="882"/>
                  </a:lnTo>
                  <a:lnTo>
                    <a:pt x="1184" y="877"/>
                  </a:lnTo>
                  <a:lnTo>
                    <a:pt x="1177" y="874"/>
                  </a:lnTo>
                  <a:lnTo>
                    <a:pt x="1170" y="873"/>
                  </a:lnTo>
                  <a:lnTo>
                    <a:pt x="1164" y="872"/>
                  </a:lnTo>
                  <a:lnTo>
                    <a:pt x="1161" y="873"/>
                  </a:lnTo>
                  <a:lnTo>
                    <a:pt x="1160" y="875"/>
                  </a:lnTo>
                  <a:lnTo>
                    <a:pt x="1160" y="876"/>
                  </a:lnTo>
                  <a:lnTo>
                    <a:pt x="1160" y="876"/>
                  </a:lnTo>
                  <a:lnTo>
                    <a:pt x="1159" y="878"/>
                  </a:lnTo>
                  <a:lnTo>
                    <a:pt x="1157" y="881"/>
                  </a:lnTo>
                  <a:lnTo>
                    <a:pt x="1148" y="885"/>
                  </a:lnTo>
                  <a:lnTo>
                    <a:pt x="1137" y="891"/>
                  </a:lnTo>
                  <a:lnTo>
                    <a:pt x="1149" y="904"/>
                  </a:lnTo>
                  <a:lnTo>
                    <a:pt x="1149" y="904"/>
                  </a:lnTo>
                  <a:lnTo>
                    <a:pt x="1153" y="909"/>
                  </a:lnTo>
                  <a:lnTo>
                    <a:pt x="1157" y="915"/>
                  </a:lnTo>
                  <a:lnTo>
                    <a:pt x="1159" y="922"/>
                  </a:lnTo>
                  <a:lnTo>
                    <a:pt x="1159" y="927"/>
                  </a:lnTo>
                  <a:lnTo>
                    <a:pt x="1159" y="933"/>
                  </a:lnTo>
                  <a:lnTo>
                    <a:pt x="1157" y="938"/>
                  </a:lnTo>
                  <a:lnTo>
                    <a:pt x="1153" y="943"/>
                  </a:lnTo>
                  <a:lnTo>
                    <a:pt x="1148" y="946"/>
                  </a:lnTo>
                  <a:lnTo>
                    <a:pt x="1148" y="946"/>
                  </a:lnTo>
                  <a:lnTo>
                    <a:pt x="1145" y="948"/>
                  </a:lnTo>
                  <a:lnTo>
                    <a:pt x="1142" y="951"/>
                  </a:lnTo>
                  <a:lnTo>
                    <a:pt x="1141" y="955"/>
                  </a:lnTo>
                  <a:lnTo>
                    <a:pt x="1142" y="959"/>
                  </a:lnTo>
                  <a:lnTo>
                    <a:pt x="1142" y="959"/>
                  </a:lnTo>
                  <a:lnTo>
                    <a:pt x="1145" y="965"/>
                  </a:lnTo>
                  <a:lnTo>
                    <a:pt x="1146" y="965"/>
                  </a:lnTo>
                  <a:lnTo>
                    <a:pt x="1147" y="965"/>
                  </a:lnTo>
                  <a:lnTo>
                    <a:pt x="1147" y="965"/>
                  </a:lnTo>
                  <a:lnTo>
                    <a:pt x="1147" y="964"/>
                  </a:lnTo>
                  <a:lnTo>
                    <a:pt x="1148" y="964"/>
                  </a:lnTo>
                  <a:lnTo>
                    <a:pt x="1151" y="964"/>
                  </a:lnTo>
                  <a:lnTo>
                    <a:pt x="1163" y="968"/>
                  </a:lnTo>
                  <a:lnTo>
                    <a:pt x="1177" y="976"/>
                  </a:lnTo>
                  <a:lnTo>
                    <a:pt x="1181" y="979"/>
                  </a:lnTo>
                  <a:lnTo>
                    <a:pt x="1184" y="982"/>
                  </a:lnTo>
                  <a:lnTo>
                    <a:pt x="1184" y="982"/>
                  </a:lnTo>
                  <a:lnTo>
                    <a:pt x="1194" y="995"/>
                  </a:lnTo>
                  <a:lnTo>
                    <a:pt x="1208" y="1010"/>
                  </a:lnTo>
                  <a:lnTo>
                    <a:pt x="1208" y="1010"/>
                  </a:lnTo>
                  <a:lnTo>
                    <a:pt x="1220" y="1022"/>
                  </a:lnTo>
                  <a:lnTo>
                    <a:pt x="1225" y="1027"/>
                  </a:lnTo>
                  <a:lnTo>
                    <a:pt x="1232" y="1031"/>
                  </a:lnTo>
                  <a:lnTo>
                    <a:pt x="1240" y="1034"/>
                  </a:lnTo>
                  <a:lnTo>
                    <a:pt x="1250" y="1038"/>
                  </a:lnTo>
                  <a:lnTo>
                    <a:pt x="1277" y="1045"/>
                  </a:lnTo>
                  <a:lnTo>
                    <a:pt x="1277" y="1045"/>
                  </a:lnTo>
                  <a:lnTo>
                    <a:pt x="1286" y="1048"/>
                  </a:lnTo>
                  <a:lnTo>
                    <a:pt x="1293" y="1051"/>
                  </a:lnTo>
                  <a:lnTo>
                    <a:pt x="1296" y="1055"/>
                  </a:lnTo>
                  <a:lnTo>
                    <a:pt x="1298" y="1061"/>
                  </a:lnTo>
                  <a:lnTo>
                    <a:pt x="1298" y="1061"/>
                  </a:lnTo>
                  <a:lnTo>
                    <a:pt x="1300" y="1065"/>
                  </a:lnTo>
                  <a:lnTo>
                    <a:pt x="1304" y="1070"/>
                  </a:lnTo>
                  <a:lnTo>
                    <a:pt x="1307" y="1073"/>
                  </a:lnTo>
                  <a:lnTo>
                    <a:pt x="1310" y="1076"/>
                  </a:lnTo>
                  <a:lnTo>
                    <a:pt x="1310" y="1076"/>
                  </a:lnTo>
                  <a:lnTo>
                    <a:pt x="1315" y="1080"/>
                  </a:lnTo>
                  <a:lnTo>
                    <a:pt x="1319" y="1084"/>
                  </a:lnTo>
                  <a:lnTo>
                    <a:pt x="1325" y="1091"/>
                  </a:lnTo>
                  <a:lnTo>
                    <a:pt x="1330" y="1098"/>
                  </a:lnTo>
                  <a:lnTo>
                    <a:pt x="1330" y="1098"/>
                  </a:lnTo>
                  <a:lnTo>
                    <a:pt x="1337" y="1107"/>
                  </a:lnTo>
                  <a:lnTo>
                    <a:pt x="1347" y="1119"/>
                  </a:lnTo>
                  <a:lnTo>
                    <a:pt x="1372" y="1147"/>
                  </a:lnTo>
                  <a:lnTo>
                    <a:pt x="1403" y="1179"/>
                  </a:lnTo>
                  <a:lnTo>
                    <a:pt x="1402" y="1241"/>
                  </a:lnTo>
                  <a:lnTo>
                    <a:pt x="1402" y="1241"/>
                  </a:lnTo>
                  <a:lnTo>
                    <a:pt x="1401" y="1284"/>
                  </a:lnTo>
                  <a:lnTo>
                    <a:pt x="1400" y="1298"/>
                  </a:lnTo>
                  <a:lnTo>
                    <a:pt x="1399" y="1304"/>
                  </a:lnTo>
                  <a:lnTo>
                    <a:pt x="1399" y="1304"/>
                  </a:lnTo>
                  <a:lnTo>
                    <a:pt x="1393" y="1304"/>
                  </a:lnTo>
                  <a:lnTo>
                    <a:pt x="1382" y="1302"/>
                  </a:lnTo>
                  <a:lnTo>
                    <a:pt x="1349" y="1292"/>
                  </a:lnTo>
                  <a:lnTo>
                    <a:pt x="1308" y="1277"/>
                  </a:lnTo>
                  <a:lnTo>
                    <a:pt x="1271" y="1263"/>
                  </a:lnTo>
                  <a:lnTo>
                    <a:pt x="1271" y="1263"/>
                  </a:lnTo>
                  <a:lnTo>
                    <a:pt x="1255" y="1256"/>
                  </a:lnTo>
                  <a:lnTo>
                    <a:pt x="1240" y="1249"/>
                  </a:lnTo>
                  <a:lnTo>
                    <a:pt x="1227" y="1241"/>
                  </a:lnTo>
                  <a:lnTo>
                    <a:pt x="1220" y="1235"/>
                  </a:lnTo>
                  <a:lnTo>
                    <a:pt x="1220" y="1235"/>
                  </a:lnTo>
                  <a:lnTo>
                    <a:pt x="1214" y="1232"/>
                  </a:lnTo>
                  <a:lnTo>
                    <a:pt x="1210" y="1229"/>
                  </a:lnTo>
                  <a:lnTo>
                    <a:pt x="1204" y="1227"/>
                  </a:lnTo>
                  <a:lnTo>
                    <a:pt x="1199" y="1225"/>
                  </a:lnTo>
                  <a:lnTo>
                    <a:pt x="1192" y="1224"/>
                  </a:lnTo>
                  <a:lnTo>
                    <a:pt x="1185" y="1224"/>
                  </a:lnTo>
                  <a:lnTo>
                    <a:pt x="1168" y="1225"/>
                  </a:lnTo>
                  <a:lnTo>
                    <a:pt x="1168" y="1225"/>
                  </a:lnTo>
                  <a:lnTo>
                    <a:pt x="1166" y="1227"/>
                  </a:lnTo>
                  <a:lnTo>
                    <a:pt x="1164" y="1228"/>
                  </a:lnTo>
                  <a:lnTo>
                    <a:pt x="1164" y="1230"/>
                  </a:lnTo>
                  <a:lnTo>
                    <a:pt x="1164" y="1231"/>
                  </a:lnTo>
                  <a:lnTo>
                    <a:pt x="1169" y="1235"/>
                  </a:lnTo>
                  <a:lnTo>
                    <a:pt x="1177" y="1239"/>
                  </a:lnTo>
                  <a:lnTo>
                    <a:pt x="1177" y="1239"/>
                  </a:lnTo>
                  <a:lnTo>
                    <a:pt x="1182" y="1242"/>
                  </a:lnTo>
                  <a:lnTo>
                    <a:pt x="1188" y="1248"/>
                  </a:lnTo>
                  <a:lnTo>
                    <a:pt x="1193" y="1253"/>
                  </a:lnTo>
                  <a:lnTo>
                    <a:pt x="1197" y="1260"/>
                  </a:lnTo>
                  <a:lnTo>
                    <a:pt x="1197" y="1260"/>
                  </a:lnTo>
                  <a:lnTo>
                    <a:pt x="1202" y="1267"/>
                  </a:lnTo>
                  <a:lnTo>
                    <a:pt x="1205" y="1271"/>
                  </a:lnTo>
                  <a:lnTo>
                    <a:pt x="1210" y="1274"/>
                  </a:lnTo>
                  <a:lnTo>
                    <a:pt x="1222" y="1280"/>
                  </a:lnTo>
                  <a:lnTo>
                    <a:pt x="1238" y="1287"/>
                  </a:lnTo>
                  <a:lnTo>
                    <a:pt x="1238" y="1287"/>
                  </a:lnTo>
                  <a:lnTo>
                    <a:pt x="1256" y="1294"/>
                  </a:lnTo>
                  <a:lnTo>
                    <a:pt x="1276" y="1305"/>
                  </a:lnTo>
                  <a:lnTo>
                    <a:pt x="1299" y="1317"/>
                  </a:lnTo>
                  <a:lnTo>
                    <a:pt x="1320" y="1330"/>
                  </a:lnTo>
                  <a:lnTo>
                    <a:pt x="1368" y="1361"/>
                  </a:lnTo>
                  <a:lnTo>
                    <a:pt x="1367" y="1388"/>
                  </a:lnTo>
                  <a:lnTo>
                    <a:pt x="1366" y="1414"/>
                  </a:lnTo>
                  <a:lnTo>
                    <a:pt x="1340" y="1414"/>
                  </a:lnTo>
                  <a:lnTo>
                    <a:pt x="1340" y="1414"/>
                  </a:lnTo>
                  <a:lnTo>
                    <a:pt x="1321" y="1414"/>
                  </a:lnTo>
                  <a:lnTo>
                    <a:pt x="1314" y="1413"/>
                  </a:lnTo>
                  <a:lnTo>
                    <a:pt x="1314" y="1413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872"/>
            <p:cNvSpPr>
              <a:spLocks/>
            </p:cNvSpPr>
            <p:nvPr/>
          </p:nvSpPr>
          <p:spPr bwMode="auto">
            <a:xfrm>
              <a:off x="7628587" y="7446077"/>
              <a:ext cx="22549" cy="23029"/>
            </a:xfrm>
            <a:custGeom>
              <a:avLst/>
              <a:gdLst>
                <a:gd name="T0" fmla="*/ 18 w 47"/>
                <a:gd name="T1" fmla="*/ 39 h 48"/>
                <a:gd name="T2" fmla="*/ 18 w 47"/>
                <a:gd name="T3" fmla="*/ 39 h 48"/>
                <a:gd name="T4" fmla="*/ 12 w 47"/>
                <a:gd name="T5" fmla="*/ 34 h 48"/>
                <a:gd name="T6" fmla="*/ 8 w 47"/>
                <a:gd name="T7" fmla="*/ 30 h 48"/>
                <a:gd name="T8" fmla="*/ 3 w 47"/>
                <a:gd name="T9" fmla="*/ 26 h 48"/>
                <a:gd name="T10" fmla="*/ 1 w 47"/>
                <a:gd name="T11" fmla="*/ 21 h 48"/>
                <a:gd name="T12" fmla="*/ 0 w 47"/>
                <a:gd name="T13" fmla="*/ 18 h 48"/>
                <a:gd name="T14" fmla="*/ 0 w 47"/>
                <a:gd name="T15" fmla="*/ 13 h 48"/>
                <a:gd name="T16" fmla="*/ 1 w 47"/>
                <a:gd name="T17" fmla="*/ 10 h 48"/>
                <a:gd name="T18" fmla="*/ 3 w 47"/>
                <a:gd name="T19" fmla="*/ 7 h 48"/>
                <a:gd name="T20" fmla="*/ 3 w 47"/>
                <a:gd name="T21" fmla="*/ 7 h 48"/>
                <a:gd name="T22" fmla="*/ 7 w 47"/>
                <a:gd name="T23" fmla="*/ 4 h 48"/>
                <a:gd name="T24" fmla="*/ 9 w 47"/>
                <a:gd name="T25" fmla="*/ 1 h 48"/>
                <a:gd name="T26" fmla="*/ 12 w 47"/>
                <a:gd name="T27" fmla="*/ 0 h 48"/>
                <a:gd name="T28" fmla="*/ 15 w 47"/>
                <a:gd name="T29" fmla="*/ 0 h 48"/>
                <a:gd name="T30" fmla="*/ 20 w 47"/>
                <a:gd name="T31" fmla="*/ 1 h 48"/>
                <a:gd name="T32" fmla="*/ 24 w 47"/>
                <a:gd name="T33" fmla="*/ 2 h 48"/>
                <a:gd name="T34" fmla="*/ 34 w 47"/>
                <a:gd name="T35" fmla="*/ 9 h 48"/>
                <a:gd name="T36" fmla="*/ 34 w 47"/>
                <a:gd name="T37" fmla="*/ 9 h 48"/>
                <a:gd name="T38" fmla="*/ 39 w 47"/>
                <a:gd name="T39" fmla="*/ 13 h 48"/>
                <a:gd name="T40" fmla="*/ 43 w 47"/>
                <a:gd name="T41" fmla="*/ 17 h 48"/>
                <a:gd name="T42" fmla="*/ 45 w 47"/>
                <a:gd name="T43" fmla="*/ 21 h 48"/>
                <a:gd name="T44" fmla="*/ 46 w 47"/>
                <a:gd name="T45" fmla="*/ 27 h 48"/>
                <a:gd name="T46" fmla="*/ 47 w 47"/>
                <a:gd name="T47" fmla="*/ 31 h 48"/>
                <a:gd name="T48" fmla="*/ 46 w 47"/>
                <a:gd name="T49" fmla="*/ 36 h 48"/>
                <a:gd name="T50" fmla="*/ 45 w 47"/>
                <a:gd name="T51" fmla="*/ 40 h 48"/>
                <a:gd name="T52" fmla="*/ 42 w 47"/>
                <a:gd name="T53" fmla="*/ 43 h 48"/>
                <a:gd name="T54" fmla="*/ 42 w 47"/>
                <a:gd name="T55" fmla="*/ 43 h 48"/>
                <a:gd name="T56" fmla="*/ 37 w 47"/>
                <a:gd name="T57" fmla="*/ 47 h 48"/>
                <a:gd name="T58" fmla="*/ 35 w 47"/>
                <a:gd name="T59" fmla="*/ 48 h 48"/>
                <a:gd name="T60" fmla="*/ 33 w 47"/>
                <a:gd name="T61" fmla="*/ 48 h 48"/>
                <a:gd name="T62" fmla="*/ 28 w 47"/>
                <a:gd name="T63" fmla="*/ 46 h 48"/>
                <a:gd name="T64" fmla="*/ 18 w 47"/>
                <a:gd name="T65" fmla="*/ 39 h 48"/>
                <a:gd name="T66" fmla="*/ 18 w 47"/>
                <a:gd name="T67" fmla="*/ 39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7" h="48">
                  <a:moveTo>
                    <a:pt x="18" y="39"/>
                  </a:moveTo>
                  <a:lnTo>
                    <a:pt x="18" y="39"/>
                  </a:lnTo>
                  <a:lnTo>
                    <a:pt x="12" y="34"/>
                  </a:lnTo>
                  <a:lnTo>
                    <a:pt x="8" y="30"/>
                  </a:lnTo>
                  <a:lnTo>
                    <a:pt x="3" y="26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3" y="7"/>
                  </a:lnTo>
                  <a:lnTo>
                    <a:pt x="3" y="7"/>
                  </a:lnTo>
                  <a:lnTo>
                    <a:pt x="7" y="4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34" y="9"/>
                  </a:lnTo>
                  <a:lnTo>
                    <a:pt x="34" y="9"/>
                  </a:lnTo>
                  <a:lnTo>
                    <a:pt x="39" y="13"/>
                  </a:lnTo>
                  <a:lnTo>
                    <a:pt x="43" y="17"/>
                  </a:lnTo>
                  <a:lnTo>
                    <a:pt x="45" y="21"/>
                  </a:lnTo>
                  <a:lnTo>
                    <a:pt x="46" y="27"/>
                  </a:lnTo>
                  <a:lnTo>
                    <a:pt x="47" y="31"/>
                  </a:lnTo>
                  <a:lnTo>
                    <a:pt x="46" y="36"/>
                  </a:lnTo>
                  <a:lnTo>
                    <a:pt x="45" y="40"/>
                  </a:lnTo>
                  <a:lnTo>
                    <a:pt x="42" y="43"/>
                  </a:lnTo>
                  <a:lnTo>
                    <a:pt x="42" y="43"/>
                  </a:lnTo>
                  <a:lnTo>
                    <a:pt x="37" y="47"/>
                  </a:lnTo>
                  <a:lnTo>
                    <a:pt x="35" y="48"/>
                  </a:lnTo>
                  <a:lnTo>
                    <a:pt x="33" y="48"/>
                  </a:lnTo>
                  <a:lnTo>
                    <a:pt x="28" y="46"/>
                  </a:lnTo>
                  <a:lnTo>
                    <a:pt x="18" y="39"/>
                  </a:lnTo>
                  <a:lnTo>
                    <a:pt x="18" y="39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873"/>
            <p:cNvSpPr>
              <a:spLocks/>
            </p:cNvSpPr>
            <p:nvPr/>
          </p:nvSpPr>
          <p:spPr bwMode="auto">
            <a:xfrm>
              <a:off x="7655454" y="7427846"/>
              <a:ext cx="20150" cy="13434"/>
            </a:xfrm>
            <a:custGeom>
              <a:avLst/>
              <a:gdLst>
                <a:gd name="T0" fmla="*/ 10 w 42"/>
                <a:gd name="T1" fmla="*/ 26 h 28"/>
                <a:gd name="T2" fmla="*/ 10 w 42"/>
                <a:gd name="T3" fmla="*/ 26 h 28"/>
                <a:gd name="T4" fmla="*/ 5 w 42"/>
                <a:gd name="T5" fmla="*/ 25 h 28"/>
                <a:gd name="T6" fmla="*/ 1 w 42"/>
                <a:gd name="T7" fmla="*/ 22 h 28"/>
                <a:gd name="T8" fmla="*/ 0 w 42"/>
                <a:gd name="T9" fmla="*/ 18 h 28"/>
                <a:gd name="T10" fmla="*/ 1 w 42"/>
                <a:gd name="T11" fmla="*/ 13 h 28"/>
                <a:gd name="T12" fmla="*/ 1 w 42"/>
                <a:gd name="T13" fmla="*/ 13 h 28"/>
                <a:gd name="T14" fmla="*/ 2 w 42"/>
                <a:gd name="T15" fmla="*/ 6 h 28"/>
                <a:gd name="T16" fmla="*/ 5 w 42"/>
                <a:gd name="T17" fmla="*/ 3 h 28"/>
                <a:gd name="T18" fmla="*/ 8 w 42"/>
                <a:gd name="T19" fmla="*/ 1 h 28"/>
                <a:gd name="T20" fmla="*/ 14 w 42"/>
                <a:gd name="T21" fmla="*/ 0 h 28"/>
                <a:gd name="T22" fmla="*/ 14 w 42"/>
                <a:gd name="T23" fmla="*/ 0 h 28"/>
                <a:gd name="T24" fmla="*/ 19 w 42"/>
                <a:gd name="T25" fmla="*/ 0 h 28"/>
                <a:gd name="T26" fmla="*/ 25 w 42"/>
                <a:gd name="T27" fmla="*/ 1 h 28"/>
                <a:gd name="T28" fmla="*/ 30 w 42"/>
                <a:gd name="T29" fmla="*/ 3 h 28"/>
                <a:gd name="T30" fmla="*/ 35 w 42"/>
                <a:gd name="T31" fmla="*/ 6 h 28"/>
                <a:gd name="T32" fmla="*/ 39 w 42"/>
                <a:gd name="T33" fmla="*/ 9 h 28"/>
                <a:gd name="T34" fmla="*/ 41 w 42"/>
                <a:gd name="T35" fmla="*/ 14 h 28"/>
                <a:gd name="T36" fmla="*/ 42 w 42"/>
                <a:gd name="T37" fmla="*/ 17 h 28"/>
                <a:gd name="T38" fmla="*/ 42 w 42"/>
                <a:gd name="T39" fmla="*/ 22 h 28"/>
                <a:gd name="T40" fmla="*/ 42 w 42"/>
                <a:gd name="T41" fmla="*/ 22 h 28"/>
                <a:gd name="T42" fmla="*/ 40 w 42"/>
                <a:gd name="T43" fmla="*/ 24 h 28"/>
                <a:gd name="T44" fmla="*/ 39 w 42"/>
                <a:gd name="T45" fmla="*/ 26 h 28"/>
                <a:gd name="T46" fmla="*/ 36 w 42"/>
                <a:gd name="T47" fmla="*/ 27 h 28"/>
                <a:gd name="T48" fmla="*/ 32 w 42"/>
                <a:gd name="T49" fmla="*/ 28 h 28"/>
                <a:gd name="T50" fmla="*/ 23 w 42"/>
                <a:gd name="T51" fmla="*/ 28 h 28"/>
                <a:gd name="T52" fmla="*/ 10 w 42"/>
                <a:gd name="T53" fmla="*/ 26 h 28"/>
                <a:gd name="T54" fmla="*/ 10 w 42"/>
                <a:gd name="T55" fmla="*/ 2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2" h="28">
                  <a:moveTo>
                    <a:pt x="10" y="26"/>
                  </a:moveTo>
                  <a:lnTo>
                    <a:pt x="10" y="26"/>
                  </a:lnTo>
                  <a:lnTo>
                    <a:pt x="5" y="25"/>
                  </a:lnTo>
                  <a:lnTo>
                    <a:pt x="1" y="22"/>
                  </a:lnTo>
                  <a:lnTo>
                    <a:pt x="0" y="18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2" y="6"/>
                  </a:lnTo>
                  <a:lnTo>
                    <a:pt x="5" y="3"/>
                  </a:lnTo>
                  <a:lnTo>
                    <a:pt x="8" y="1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9" y="0"/>
                  </a:lnTo>
                  <a:lnTo>
                    <a:pt x="25" y="1"/>
                  </a:lnTo>
                  <a:lnTo>
                    <a:pt x="30" y="3"/>
                  </a:lnTo>
                  <a:lnTo>
                    <a:pt x="35" y="6"/>
                  </a:lnTo>
                  <a:lnTo>
                    <a:pt x="39" y="9"/>
                  </a:lnTo>
                  <a:lnTo>
                    <a:pt x="41" y="14"/>
                  </a:lnTo>
                  <a:lnTo>
                    <a:pt x="42" y="17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40" y="24"/>
                  </a:lnTo>
                  <a:lnTo>
                    <a:pt x="39" y="26"/>
                  </a:lnTo>
                  <a:lnTo>
                    <a:pt x="36" y="27"/>
                  </a:lnTo>
                  <a:lnTo>
                    <a:pt x="32" y="28"/>
                  </a:lnTo>
                  <a:lnTo>
                    <a:pt x="23" y="28"/>
                  </a:lnTo>
                  <a:lnTo>
                    <a:pt x="10" y="26"/>
                  </a:lnTo>
                  <a:lnTo>
                    <a:pt x="10" y="26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874"/>
            <p:cNvSpPr>
              <a:spLocks/>
            </p:cNvSpPr>
            <p:nvPr/>
          </p:nvSpPr>
          <p:spPr bwMode="auto">
            <a:xfrm>
              <a:off x="7617552" y="7132789"/>
              <a:ext cx="48457" cy="77243"/>
            </a:xfrm>
            <a:custGeom>
              <a:avLst/>
              <a:gdLst>
                <a:gd name="T0" fmla="*/ 17 w 101"/>
                <a:gd name="T1" fmla="*/ 149 h 161"/>
                <a:gd name="T2" fmla="*/ 17 w 101"/>
                <a:gd name="T3" fmla="*/ 149 h 161"/>
                <a:gd name="T4" fmla="*/ 12 w 101"/>
                <a:gd name="T5" fmla="*/ 144 h 161"/>
                <a:gd name="T6" fmla="*/ 7 w 101"/>
                <a:gd name="T7" fmla="*/ 136 h 161"/>
                <a:gd name="T8" fmla="*/ 4 w 101"/>
                <a:gd name="T9" fmla="*/ 127 h 161"/>
                <a:gd name="T10" fmla="*/ 2 w 101"/>
                <a:gd name="T11" fmla="*/ 118 h 161"/>
                <a:gd name="T12" fmla="*/ 1 w 101"/>
                <a:gd name="T13" fmla="*/ 107 h 161"/>
                <a:gd name="T14" fmla="*/ 0 w 101"/>
                <a:gd name="T15" fmla="*/ 97 h 161"/>
                <a:gd name="T16" fmla="*/ 0 w 101"/>
                <a:gd name="T17" fmla="*/ 86 h 161"/>
                <a:gd name="T18" fmla="*/ 1 w 101"/>
                <a:gd name="T19" fmla="*/ 75 h 161"/>
                <a:gd name="T20" fmla="*/ 2 w 101"/>
                <a:gd name="T21" fmla="*/ 64 h 161"/>
                <a:gd name="T22" fmla="*/ 4 w 101"/>
                <a:gd name="T23" fmla="*/ 53 h 161"/>
                <a:gd name="T24" fmla="*/ 7 w 101"/>
                <a:gd name="T25" fmla="*/ 43 h 161"/>
                <a:gd name="T26" fmla="*/ 11 w 101"/>
                <a:gd name="T27" fmla="*/ 33 h 161"/>
                <a:gd name="T28" fmla="*/ 15 w 101"/>
                <a:gd name="T29" fmla="*/ 24 h 161"/>
                <a:gd name="T30" fmla="*/ 21 w 101"/>
                <a:gd name="T31" fmla="*/ 17 h 161"/>
                <a:gd name="T32" fmla="*/ 26 w 101"/>
                <a:gd name="T33" fmla="*/ 10 h 161"/>
                <a:gd name="T34" fmla="*/ 33 w 101"/>
                <a:gd name="T35" fmla="*/ 4 h 161"/>
                <a:gd name="T36" fmla="*/ 33 w 101"/>
                <a:gd name="T37" fmla="*/ 4 h 161"/>
                <a:gd name="T38" fmla="*/ 39 w 101"/>
                <a:gd name="T39" fmla="*/ 2 h 161"/>
                <a:gd name="T40" fmla="*/ 46 w 101"/>
                <a:gd name="T41" fmla="*/ 0 h 161"/>
                <a:gd name="T42" fmla="*/ 53 w 101"/>
                <a:gd name="T43" fmla="*/ 0 h 161"/>
                <a:gd name="T44" fmla="*/ 60 w 101"/>
                <a:gd name="T45" fmla="*/ 1 h 161"/>
                <a:gd name="T46" fmla="*/ 68 w 101"/>
                <a:gd name="T47" fmla="*/ 3 h 161"/>
                <a:gd name="T48" fmla="*/ 75 w 101"/>
                <a:gd name="T49" fmla="*/ 7 h 161"/>
                <a:gd name="T50" fmla="*/ 83 w 101"/>
                <a:gd name="T51" fmla="*/ 12 h 161"/>
                <a:gd name="T52" fmla="*/ 88 w 101"/>
                <a:gd name="T53" fmla="*/ 18 h 161"/>
                <a:gd name="T54" fmla="*/ 88 w 101"/>
                <a:gd name="T55" fmla="*/ 18 h 161"/>
                <a:gd name="T56" fmla="*/ 96 w 101"/>
                <a:gd name="T57" fmla="*/ 27 h 161"/>
                <a:gd name="T58" fmla="*/ 98 w 101"/>
                <a:gd name="T59" fmla="*/ 31 h 161"/>
                <a:gd name="T60" fmla="*/ 99 w 101"/>
                <a:gd name="T61" fmla="*/ 37 h 161"/>
                <a:gd name="T62" fmla="*/ 100 w 101"/>
                <a:gd name="T63" fmla="*/ 43 h 161"/>
                <a:gd name="T64" fmla="*/ 101 w 101"/>
                <a:gd name="T65" fmla="*/ 53 h 161"/>
                <a:gd name="T66" fmla="*/ 101 w 101"/>
                <a:gd name="T67" fmla="*/ 81 h 161"/>
                <a:gd name="T68" fmla="*/ 101 w 101"/>
                <a:gd name="T69" fmla="*/ 81 h 161"/>
                <a:gd name="T70" fmla="*/ 101 w 101"/>
                <a:gd name="T71" fmla="*/ 100 h 161"/>
                <a:gd name="T72" fmla="*/ 100 w 101"/>
                <a:gd name="T73" fmla="*/ 113 h 161"/>
                <a:gd name="T74" fmla="*/ 99 w 101"/>
                <a:gd name="T75" fmla="*/ 124 h 161"/>
                <a:gd name="T76" fmla="*/ 96 w 101"/>
                <a:gd name="T77" fmla="*/ 133 h 161"/>
                <a:gd name="T78" fmla="*/ 91 w 101"/>
                <a:gd name="T79" fmla="*/ 139 h 161"/>
                <a:gd name="T80" fmla="*/ 85 w 101"/>
                <a:gd name="T81" fmla="*/ 145 h 161"/>
                <a:gd name="T82" fmla="*/ 77 w 101"/>
                <a:gd name="T83" fmla="*/ 149 h 161"/>
                <a:gd name="T84" fmla="*/ 65 w 101"/>
                <a:gd name="T85" fmla="*/ 155 h 161"/>
                <a:gd name="T86" fmla="*/ 65 w 101"/>
                <a:gd name="T87" fmla="*/ 155 h 161"/>
                <a:gd name="T88" fmla="*/ 57 w 101"/>
                <a:gd name="T89" fmla="*/ 158 h 161"/>
                <a:gd name="T90" fmla="*/ 51 w 101"/>
                <a:gd name="T91" fmla="*/ 160 h 161"/>
                <a:gd name="T92" fmla="*/ 44 w 101"/>
                <a:gd name="T93" fmla="*/ 161 h 161"/>
                <a:gd name="T94" fmla="*/ 38 w 101"/>
                <a:gd name="T95" fmla="*/ 161 h 161"/>
                <a:gd name="T96" fmla="*/ 33 w 101"/>
                <a:gd name="T97" fmla="*/ 160 h 161"/>
                <a:gd name="T98" fmla="*/ 27 w 101"/>
                <a:gd name="T99" fmla="*/ 158 h 161"/>
                <a:gd name="T100" fmla="*/ 23 w 101"/>
                <a:gd name="T101" fmla="*/ 155 h 161"/>
                <a:gd name="T102" fmla="*/ 17 w 101"/>
                <a:gd name="T103" fmla="*/ 149 h 161"/>
                <a:gd name="T104" fmla="*/ 17 w 101"/>
                <a:gd name="T105" fmla="*/ 149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1" h="161">
                  <a:moveTo>
                    <a:pt x="17" y="149"/>
                  </a:moveTo>
                  <a:lnTo>
                    <a:pt x="17" y="149"/>
                  </a:lnTo>
                  <a:lnTo>
                    <a:pt x="12" y="144"/>
                  </a:lnTo>
                  <a:lnTo>
                    <a:pt x="7" y="136"/>
                  </a:lnTo>
                  <a:lnTo>
                    <a:pt x="4" y="127"/>
                  </a:lnTo>
                  <a:lnTo>
                    <a:pt x="2" y="118"/>
                  </a:lnTo>
                  <a:lnTo>
                    <a:pt x="1" y="107"/>
                  </a:lnTo>
                  <a:lnTo>
                    <a:pt x="0" y="97"/>
                  </a:lnTo>
                  <a:lnTo>
                    <a:pt x="0" y="86"/>
                  </a:lnTo>
                  <a:lnTo>
                    <a:pt x="1" y="75"/>
                  </a:lnTo>
                  <a:lnTo>
                    <a:pt x="2" y="64"/>
                  </a:lnTo>
                  <a:lnTo>
                    <a:pt x="4" y="53"/>
                  </a:lnTo>
                  <a:lnTo>
                    <a:pt x="7" y="43"/>
                  </a:lnTo>
                  <a:lnTo>
                    <a:pt x="11" y="33"/>
                  </a:lnTo>
                  <a:lnTo>
                    <a:pt x="15" y="24"/>
                  </a:lnTo>
                  <a:lnTo>
                    <a:pt x="21" y="17"/>
                  </a:lnTo>
                  <a:lnTo>
                    <a:pt x="26" y="10"/>
                  </a:lnTo>
                  <a:lnTo>
                    <a:pt x="33" y="4"/>
                  </a:lnTo>
                  <a:lnTo>
                    <a:pt x="33" y="4"/>
                  </a:lnTo>
                  <a:lnTo>
                    <a:pt x="39" y="2"/>
                  </a:lnTo>
                  <a:lnTo>
                    <a:pt x="46" y="0"/>
                  </a:lnTo>
                  <a:lnTo>
                    <a:pt x="53" y="0"/>
                  </a:lnTo>
                  <a:lnTo>
                    <a:pt x="60" y="1"/>
                  </a:lnTo>
                  <a:lnTo>
                    <a:pt x="68" y="3"/>
                  </a:lnTo>
                  <a:lnTo>
                    <a:pt x="75" y="7"/>
                  </a:lnTo>
                  <a:lnTo>
                    <a:pt x="83" y="12"/>
                  </a:lnTo>
                  <a:lnTo>
                    <a:pt x="88" y="18"/>
                  </a:lnTo>
                  <a:lnTo>
                    <a:pt x="88" y="18"/>
                  </a:lnTo>
                  <a:lnTo>
                    <a:pt x="96" y="27"/>
                  </a:lnTo>
                  <a:lnTo>
                    <a:pt x="98" y="31"/>
                  </a:lnTo>
                  <a:lnTo>
                    <a:pt x="99" y="37"/>
                  </a:lnTo>
                  <a:lnTo>
                    <a:pt x="100" y="43"/>
                  </a:lnTo>
                  <a:lnTo>
                    <a:pt x="101" y="53"/>
                  </a:lnTo>
                  <a:lnTo>
                    <a:pt x="101" y="81"/>
                  </a:lnTo>
                  <a:lnTo>
                    <a:pt x="101" y="81"/>
                  </a:lnTo>
                  <a:lnTo>
                    <a:pt x="101" y="100"/>
                  </a:lnTo>
                  <a:lnTo>
                    <a:pt x="100" y="113"/>
                  </a:lnTo>
                  <a:lnTo>
                    <a:pt x="99" y="124"/>
                  </a:lnTo>
                  <a:lnTo>
                    <a:pt x="96" y="133"/>
                  </a:lnTo>
                  <a:lnTo>
                    <a:pt x="91" y="139"/>
                  </a:lnTo>
                  <a:lnTo>
                    <a:pt x="85" y="145"/>
                  </a:lnTo>
                  <a:lnTo>
                    <a:pt x="77" y="149"/>
                  </a:lnTo>
                  <a:lnTo>
                    <a:pt x="65" y="155"/>
                  </a:lnTo>
                  <a:lnTo>
                    <a:pt x="65" y="155"/>
                  </a:lnTo>
                  <a:lnTo>
                    <a:pt x="57" y="158"/>
                  </a:lnTo>
                  <a:lnTo>
                    <a:pt x="51" y="160"/>
                  </a:lnTo>
                  <a:lnTo>
                    <a:pt x="44" y="161"/>
                  </a:lnTo>
                  <a:lnTo>
                    <a:pt x="38" y="161"/>
                  </a:lnTo>
                  <a:lnTo>
                    <a:pt x="33" y="160"/>
                  </a:lnTo>
                  <a:lnTo>
                    <a:pt x="27" y="158"/>
                  </a:lnTo>
                  <a:lnTo>
                    <a:pt x="23" y="155"/>
                  </a:lnTo>
                  <a:lnTo>
                    <a:pt x="17" y="149"/>
                  </a:lnTo>
                  <a:lnTo>
                    <a:pt x="17" y="149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875"/>
            <p:cNvSpPr>
              <a:spLocks/>
            </p:cNvSpPr>
            <p:nvPr/>
          </p:nvSpPr>
          <p:spPr bwMode="auto">
            <a:xfrm>
              <a:off x="7674164" y="7148621"/>
              <a:ext cx="25428" cy="18231"/>
            </a:xfrm>
            <a:custGeom>
              <a:avLst/>
              <a:gdLst>
                <a:gd name="T0" fmla="*/ 21 w 53"/>
                <a:gd name="T1" fmla="*/ 36 h 38"/>
                <a:gd name="T2" fmla="*/ 21 w 53"/>
                <a:gd name="T3" fmla="*/ 36 h 38"/>
                <a:gd name="T4" fmla="*/ 15 w 53"/>
                <a:gd name="T5" fmla="*/ 33 h 38"/>
                <a:gd name="T6" fmla="*/ 11 w 53"/>
                <a:gd name="T7" fmla="*/ 29 h 38"/>
                <a:gd name="T8" fmla="*/ 8 w 53"/>
                <a:gd name="T9" fmla="*/ 26 h 38"/>
                <a:gd name="T10" fmla="*/ 4 w 53"/>
                <a:gd name="T11" fmla="*/ 21 h 38"/>
                <a:gd name="T12" fmla="*/ 2 w 53"/>
                <a:gd name="T13" fmla="*/ 17 h 38"/>
                <a:gd name="T14" fmla="*/ 0 w 53"/>
                <a:gd name="T15" fmla="*/ 12 h 38"/>
                <a:gd name="T16" fmla="*/ 0 w 53"/>
                <a:gd name="T17" fmla="*/ 9 h 38"/>
                <a:gd name="T18" fmla="*/ 1 w 53"/>
                <a:gd name="T19" fmla="*/ 6 h 38"/>
                <a:gd name="T20" fmla="*/ 1 w 53"/>
                <a:gd name="T21" fmla="*/ 6 h 38"/>
                <a:gd name="T22" fmla="*/ 4 w 53"/>
                <a:gd name="T23" fmla="*/ 2 h 38"/>
                <a:gd name="T24" fmla="*/ 10 w 53"/>
                <a:gd name="T25" fmla="*/ 1 h 38"/>
                <a:gd name="T26" fmla="*/ 17 w 53"/>
                <a:gd name="T27" fmla="*/ 0 h 38"/>
                <a:gd name="T28" fmla="*/ 24 w 53"/>
                <a:gd name="T29" fmla="*/ 0 h 38"/>
                <a:gd name="T30" fmla="*/ 32 w 53"/>
                <a:gd name="T31" fmla="*/ 1 h 38"/>
                <a:gd name="T32" fmla="*/ 39 w 53"/>
                <a:gd name="T33" fmla="*/ 4 h 38"/>
                <a:gd name="T34" fmla="*/ 44 w 53"/>
                <a:gd name="T35" fmla="*/ 6 h 38"/>
                <a:gd name="T36" fmla="*/ 49 w 53"/>
                <a:gd name="T37" fmla="*/ 9 h 38"/>
                <a:gd name="T38" fmla="*/ 49 w 53"/>
                <a:gd name="T39" fmla="*/ 9 h 38"/>
                <a:gd name="T40" fmla="*/ 51 w 53"/>
                <a:gd name="T41" fmla="*/ 12 h 38"/>
                <a:gd name="T42" fmla="*/ 53 w 53"/>
                <a:gd name="T43" fmla="*/ 17 h 38"/>
                <a:gd name="T44" fmla="*/ 53 w 53"/>
                <a:gd name="T45" fmla="*/ 20 h 38"/>
                <a:gd name="T46" fmla="*/ 53 w 53"/>
                <a:gd name="T47" fmla="*/ 23 h 38"/>
                <a:gd name="T48" fmla="*/ 52 w 53"/>
                <a:gd name="T49" fmla="*/ 26 h 38"/>
                <a:gd name="T50" fmla="*/ 50 w 53"/>
                <a:gd name="T51" fmla="*/ 29 h 38"/>
                <a:gd name="T52" fmla="*/ 42 w 53"/>
                <a:gd name="T53" fmla="*/ 33 h 38"/>
                <a:gd name="T54" fmla="*/ 42 w 53"/>
                <a:gd name="T55" fmla="*/ 33 h 38"/>
                <a:gd name="T56" fmla="*/ 35 w 53"/>
                <a:gd name="T57" fmla="*/ 36 h 38"/>
                <a:gd name="T58" fmla="*/ 31 w 53"/>
                <a:gd name="T59" fmla="*/ 38 h 38"/>
                <a:gd name="T60" fmla="*/ 25 w 53"/>
                <a:gd name="T61" fmla="*/ 37 h 38"/>
                <a:gd name="T62" fmla="*/ 21 w 53"/>
                <a:gd name="T63" fmla="*/ 36 h 38"/>
                <a:gd name="T64" fmla="*/ 21 w 53"/>
                <a:gd name="T65" fmla="*/ 36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3" h="38">
                  <a:moveTo>
                    <a:pt x="21" y="36"/>
                  </a:moveTo>
                  <a:lnTo>
                    <a:pt x="21" y="36"/>
                  </a:lnTo>
                  <a:lnTo>
                    <a:pt x="15" y="33"/>
                  </a:lnTo>
                  <a:lnTo>
                    <a:pt x="11" y="29"/>
                  </a:lnTo>
                  <a:lnTo>
                    <a:pt x="8" y="26"/>
                  </a:lnTo>
                  <a:lnTo>
                    <a:pt x="4" y="21"/>
                  </a:lnTo>
                  <a:lnTo>
                    <a:pt x="2" y="17"/>
                  </a:lnTo>
                  <a:lnTo>
                    <a:pt x="0" y="12"/>
                  </a:lnTo>
                  <a:lnTo>
                    <a:pt x="0" y="9"/>
                  </a:lnTo>
                  <a:lnTo>
                    <a:pt x="1" y="6"/>
                  </a:lnTo>
                  <a:lnTo>
                    <a:pt x="1" y="6"/>
                  </a:lnTo>
                  <a:lnTo>
                    <a:pt x="4" y="2"/>
                  </a:lnTo>
                  <a:lnTo>
                    <a:pt x="10" y="1"/>
                  </a:lnTo>
                  <a:lnTo>
                    <a:pt x="17" y="0"/>
                  </a:lnTo>
                  <a:lnTo>
                    <a:pt x="24" y="0"/>
                  </a:lnTo>
                  <a:lnTo>
                    <a:pt x="32" y="1"/>
                  </a:lnTo>
                  <a:lnTo>
                    <a:pt x="39" y="4"/>
                  </a:lnTo>
                  <a:lnTo>
                    <a:pt x="44" y="6"/>
                  </a:lnTo>
                  <a:lnTo>
                    <a:pt x="49" y="9"/>
                  </a:lnTo>
                  <a:lnTo>
                    <a:pt x="49" y="9"/>
                  </a:lnTo>
                  <a:lnTo>
                    <a:pt x="51" y="12"/>
                  </a:lnTo>
                  <a:lnTo>
                    <a:pt x="53" y="17"/>
                  </a:lnTo>
                  <a:lnTo>
                    <a:pt x="53" y="20"/>
                  </a:lnTo>
                  <a:lnTo>
                    <a:pt x="53" y="23"/>
                  </a:lnTo>
                  <a:lnTo>
                    <a:pt x="52" y="26"/>
                  </a:lnTo>
                  <a:lnTo>
                    <a:pt x="50" y="29"/>
                  </a:lnTo>
                  <a:lnTo>
                    <a:pt x="42" y="33"/>
                  </a:lnTo>
                  <a:lnTo>
                    <a:pt x="42" y="33"/>
                  </a:lnTo>
                  <a:lnTo>
                    <a:pt x="35" y="36"/>
                  </a:lnTo>
                  <a:lnTo>
                    <a:pt x="31" y="38"/>
                  </a:lnTo>
                  <a:lnTo>
                    <a:pt x="25" y="37"/>
                  </a:lnTo>
                  <a:lnTo>
                    <a:pt x="21" y="36"/>
                  </a:lnTo>
                  <a:lnTo>
                    <a:pt x="21" y="36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876"/>
            <p:cNvSpPr>
              <a:spLocks/>
            </p:cNvSpPr>
            <p:nvPr/>
          </p:nvSpPr>
          <p:spPr bwMode="auto">
            <a:xfrm>
              <a:off x="7556142" y="7062263"/>
              <a:ext cx="23509" cy="48457"/>
            </a:xfrm>
            <a:custGeom>
              <a:avLst/>
              <a:gdLst>
                <a:gd name="T0" fmla="*/ 3 w 49"/>
                <a:gd name="T1" fmla="*/ 98 h 101"/>
                <a:gd name="T2" fmla="*/ 3 w 49"/>
                <a:gd name="T3" fmla="*/ 98 h 101"/>
                <a:gd name="T4" fmla="*/ 0 w 49"/>
                <a:gd name="T5" fmla="*/ 95 h 101"/>
                <a:gd name="T6" fmla="*/ 0 w 49"/>
                <a:gd name="T7" fmla="*/ 94 h 101"/>
                <a:gd name="T8" fmla="*/ 1 w 49"/>
                <a:gd name="T9" fmla="*/ 92 h 101"/>
                <a:gd name="T10" fmla="*/ 3 w 49"/>
                <a:gd name="T11" fmla="*/ 86 h 101"/>
                <a:gd name="T12" fmla="*/ 9 w 49"/>
                <a:gd name="T13" fmla="*/ 79 h 101"/>
                <a:gd name="T14" fmla="*/ 9 w 49"/>
                <a:gd name="T15" fmla="*/ 79 h 101"/>
                <a:gd name="T16" fmla="*/ 14 w 49"/>
                <a:gd name="T17" fmla="*/ 72 h 101"/>
                <a:gd name="T18" fmla="*/ 18 w 49"/>
                <a:gd name="T19" fmla="*/ 63 h 101"/>
                <a:gd name="T20" fmla="*/ 22 w 49"/>
                <a:gd name="T21" fmla="*/ 54 h 101"/>
                <a:gd name="T22" fmla="*/ 24 w 49"/>
                <a:gd name="T23" fmla="*/ 43 h 101"/>
                <a:gd name="T24" fmla="*/ 24 w 49"/>
                <a:gd name="T25" fmla="*/ 43 h 101"/>
                <a:gd name="T26" fmla="*/ 27 w 49"/>
                <a:gd name="T27" fmla="*/ 28 h 101"/>
                <a:gd name="T28" fmla="*/ 32 w 49"/>
                <a:gd name="T29" fmla="*/ 13 h 101"/>
                <a:gd name="T30" fmla="*/ 35 w 49"/>
                <a:gd name="T31" fmla="*/ 8 h 101"/>
                <a:gd name="T32" fmla="*/ 38 w 49"/>
                <a:gd name="T33" fmla="*/ 3 h 101"/>
                <a:gd name="T34" fmla="*/ 40 w 49"/>
                <a:gd name="T35" fmla="*/ 1 h 101"/>
                <a:gd name="T36" fmla="*/ 44 w 49"/>
                <a:gd name="T37" fmla="*/ 0 h 101"/>
                <a:gd name="T38" fmla="*/ 44 w 49"/>
                <a:gd name="T39" fmla="*/ 0 h 101"/>
                <a:gd name="T40" fmla="*/ 46 w 49"/>
                <a:gd name="T41" fmla="*/ 0 h 101"/>
                <a:gd name="T42" fmla="*/ 48 w 49"/>
                <a:gd name="T43" fmla="*/ 2 h 101"/>
                <a:gd name="T44" fmla="*/ 49 w 49"/>
                <a:gd name="T45" fmla="*/ 5 h 101"/>
                <a:gd name="T46" fmla="*/ 49 w 49"/>
                <a:gd name="T47" fmla="*/ 8 h 101"/>
                <a:gd name="T48" fmla="*/ 49 w 49"/>
                <a:gd name="T49" fmla="*/ 16 h 101"/>
                <a:gd name="T50" fmla="*/ 49 w 49"/>
                <a:gd name="T51" fmla="*/ 20 h 101"/>
                <a:gd name="T52" fmla="*/ 47 w 49"/>
                <a:gd name="T53" fmla="*/ 23 h 101"/>
                <a:gd name="T54" fmla="*/ 47 w 49"/>
                <a:gd name="T55" fmla="*/ 23 h 101"/>
                <a:gd name="T56" fmla="*/ 45 w 49"/>
                <a:gd name="T57" fmla="*/ 29 h 101"/>
                <a:gd name="T58" fmla="*/ 44 w 49"/>
                <a:gd name="T59" fmla="*/ 34 h 101"/>
                <a:gd name="T60" fmla="*/ 43 w 49"/>
                <a:gd name="T61" fmla="*/ 41 h 101"/>
                <a:gd name="T62" fmla="*/ 43 w 49"/>
                <a:gd name="T63" fmla="*/ 48 h 101"/>
                <a:gd name="T64" fmla="*/ 43 w 49"/>
                <a:gd name="T65" fmla="*/ 48 h 101"/>
                <a:gd name="T66" fmla="*/ 43 w 49"/>
                <a:gd name="T67" fmla="*/ 52 h 101"/>
                <a:gd name="T68" fmla="*/ 43 w 49"/>
                <a:gd name="T69" fmla="*/ 58 h 101"/>
                <a:gd name="T70" fmla="*/ 39 w 49"/>
                <a:gd name="T71" fmla="*/ 68 h 101"/>
                <a:gd name="T72" fmla="*/ 34 w 49"/>
                <a:gd name="T73" fmla="*/ 77 h 101"/>
                <a:gd name="T74" fmla="*/ 27 w 49"/>
                <a:gd name="T75" fmla="*/ 86 h 101"/>
                <a:gd name="T76" fmla="*/ 21 w 49"/>
                <a:gd name="T77" fmla="*/ 94 h 101"/>
                <a:gd name="T78" fmla="*/ 14 w 49"/>
                <a:gd name="T79" fmla="*/ 98 h 101"/>
                <a:gd name="T80" fmla="*/ 11 w 49"/>
                <a:gd name="T81" fmla="*/ 101 h 101"/>
                <a:gd name="T82" fmla="*/ 7 w 49"/>
                <a:gd name="T83" fmla="*/ 101 h 101"/>
                <a:gd name="T84" fmla="*/ 5 w 49"/>
                <a:gd name="T85" fmla="*/ 101 h 101"/>
                <a:gd name="T86" fmla="*/ 3 w 49"/>
                <a:gd name="T87" fmla="*/ 98 h 101"/>
                <a:gd name="T88" fmla="*/ 3 w 49"/>
                <a:gd name="T89" fmla="*/ 9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9" h="101">
                  <a:moveTo>
                    <a:pt x="3" y="98"/>
                  </a:moveTo>
                  <a:lnTo>
                    <a:pt x="3" y="98"/>
                  </a:lnTo>
                  <a:lnTo>
                    <a:pt x="0" y="95"/>
                  </a:lnTo>
                  <a:lnTo>
                    <a:pt x="0" y="94"/>
                  </a:lnTo>
                  <a:lnTo>
                    <a:pt x="1" y="92"/>
                  </a:lnTo>
                  <a:lnTo>
                    <a:pt x="3" y="86"/>
                  </a:lnTo>
                  <a:lnTo>
                    <a:pt x="9" y="79"/>
                  </a:lnTo>
                  <a:lnTo>
                    <a:pt x="9" y="79"/>
                  </a:lnTo>
                  <a:lnTo>
                    <a:pt x="14" y="72"/>
                  </a:lnTo>
                  <a:lnTo>
                    <a:pt x="18" y="63"/>
                  </a:lnTo>
                  <a:lnTo>
                    <a:pt x="22" y="54"/>
                  </a:lnTo>
                  <a:lnTo>
                    <a:pt x="24" y="43"/>
                  </a:lnTo>
                  <a:lnTo>
                    <a:pt x="24" y="43"/>
                  </a:lnTo>
                  <a:lnTo>
                    <a:pt x="27" y="28"/>
                  </a:lnTo>
                  <a:lnTo>
                    <a:pt x="32" y="13"/>
                  </a:lnTo>
                  <a:lnTo>
                    <a:pt x="35" y="8"/>
                  </a:lnTo>
                  <a:lnTo>
                    <a:pt x="38" y="3"/>
                  </a:lnTo>
                  <a:lnTo>
                    <a:pt x="40" y="1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6" y="0"/>
                  </a:lnTo>
                  <a:lnTo>
                    <a:pt x="48" y="2"/>
                  </a:lnTo>
                  <a:lnTo>
                    <a:pt x="49" y="5"/>
                  </a:lnTo>
                  <a:lnTo>
                    <a:pt x="49" y="8"/>
                  </a:lnTo>
                  <a:lnTo>
                    <a:pt x="49" y="16"/>
                  </a:lnTo>
                  <a:lnTo>
                    <a:pt x="49" y="20"/>
                  </a:lnTo>
                  <a:lnTo>
                    <a:pt x="47" y="23"/>
                  </a:lnTo>
                  <a:lnTo>
                    <a:pt x="47" y="23"/>
                  </a:lnTo>
                  <a:lnTo>
                    <a:pt x="45" y="29"/>
                  </a:lnTo>
                  <a:lnTo>
                    <a:pt x="44" y="34"/>
                  </a:lnTo>
                  <a:lnTo>
                    <a:pt x="43" y="41"/>
                  </a:lnTo>
                  <a:lnTo>
                    <a:pt x="43" y="48"/>
                  </a:lnTo>
                  <a:lnTo>
                    <a:pt x="43" y="48"/>
                  </a:lnTo>
                  <a:lnTo>
                    <a:pt x="43" y="52"/>
                  </a:lnTo>
                  <a:lnTo>
                    <a:pt x="43" y="58"/>
                  </a:lnTo>
                  <a:lnTo>
                    <a:pt x="39" y="68"/>
                  </a:lnTo>
                  <a:lnTo>
                    <a:pt x="34" y="77"/>
                  </a:lnTo>
                  <a:lnTo>
                    <a:pt x="27" y="86"/>
                  </a:lnTo>
                  <a:lnTo>
                    <a:pt x="21" y="94"/>
                  </a:lnTo>
                  <a:lnTo>
                    <a:pt x="14" y="98"/>
                  </a:lnTo>
                  <a:lnTo>
                    <a:pt x="11" y="101"/>
                  </a:lnTo>
                  <a:lnTo>
                    <a:pt x="7" y="101"/>
                  </a:lnTo>
                  <a:lnTo>
                    <a:pt x="5" y="101"/>
                  </a:lnTo>
                  <a:lnTo>
                    <a:pt x="3" y="98"/>
                  </a:lnTo>
                  <a:lnTo>
                    <a:pt x="3" y="98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77"/>
            <p:cNvSpPr>
              <a:spLocks/>
            </p:cNvSpPr>
            <p:nvPr/>
          </p:nvSpPr>
          <p:spPr bwMode="auto">
            <a:xfrm>
              <a:off x="7070617" y="6786397"/>
              <a:ext cx="118023" cy="178953"/>
            </a:xfrm>
            <a:custGeom>
              <a:avLst/>
              <a:gdLst>
                <a:gd name="T0" fmla="*/ 103 w 246"/>
                <a:gd name="T1" fmla="*/ 351 h 373"/>
                <a:gd name="T2" fmla="*/ 90 w 246"/>
                <a:gd name="T3" fmla="*/ 333 h 373"/>
                <a:gd name="T4" fmla="*/ 86 w 246"/>
                <a:gd name="T5" fmla="*/ 303 h 373"/>
                <a:gd name="T6" fmla="*/ 71 w 246"/>
                <a:gd name="T7" fmla="*/ 273 h 373"/>
                <a:gd name="T8" fmla="*/ 38 w 246"/>
                <a:gd name="T9" fmla="*/ 246 h 373"/>
                <a:gd name="T10" fmla="*/ 25 w 246"/>
                <a:gd name="T11" fmla="*/ 231 h 373"/>
                <a:gd name="T12" fmla="*/ 11 w 246"/>
                <a:gd name="T13" fmla="*/ 210 h 373"/>
                <a:gd name="T14" fmla="*/ 0 w 246"/>
                <a:gd name="T15" fmla="*/ 185 h 373"/>
                <a:gd name="T16" fmla="*/ 3 w 246"/>
                <a:gd name="T17" fmla="*/ 164 h 373"/>
                <a:gd name="T18" fmla="*/ 11 w 246"/>
                <a:gd name="T19" fmla="*/ 147 h 373"/>
                <a:gd name="T20" fmla="*/ 19 w 246"/>
                <a:gd name="T21" fmla="*/ 135 h 373"/>
                <a:gd name="T22" fmla="*/ 33 w 246"/>
                <a:gd name="T23" fmla="*/ 131 h 373"/>
                <a:gd name="T24" fmla="*/ 55 w 246"/>
                <a:gd name="T25" fmla="*/ 145 h 373"/>
                <a:gd name="T26" fmla="*/ 76 w 246"/>
                <a:gd name="T27" fmla="*/ 160 h 373"/>
                <a:gd name="T28" fmla="*/ 86 w 246"/>
                <a:gd name="T29" fmla="*/ 155 h 373"/>
                <a:gd name="T30" fmla="*/ 91 w 246"/>
                <a:gd name="T31" fmla="*/ 145 h 373"/>
                <a:gd name="T32" fmla="*/ 97 w 246"/>
                <a:gd name="T33" fmla="*/ 131 h 373"/>
                <a:gd name="T34" fmla="*/ 98 w 246"/>
                <a:gd name="T35" fmla="*/ 110 h 373"/>
                <a:gd name="T36" fmla="*/ 86 w 246"/>
                <a:gd name="T37" fmla="*/ 97 h 373"/>
                <a:gd name="T38" fmla="*/ 72 w 246"/>
                <a:gd name="T39" fmla="*/ 74 h 373"/>
                <a:gd name="T40" fmla="*/ 70 w 246"/>
                <a:gd name="T41" fmla="*/ 53 h 373"/>
                <a:gd name="T42" fmla="*/ 74 w 246"/>
                <a:gd name="T43" fmla="*/ 37 h 373"/>
                <a:gd name="T44" fmla="*/ 83 w 246"/>
                <a:gd name="T45" fmla="*/ 14 h 373"/>
                <a:gd name="T46" fmla="*/ 96 w 246"/>
                <a:gd name="T47" fmla="*/ 2 h 373"/>
                <a:gd name="T48" fmla="*/ 104 w 246"/>
                <a:gd name="T49" fmla="*/ 2 h 373"/>
                <a:gd name="T50" fmla="*/ 130 w 246"/>
                <a:gd name="T51" fmla="*/ 14 h 373"/>
                <a:gd name="T52" fmla="*/ 152 w 246"/>
                <a:gd name="T53" fmla="*/ 24 h 373"/>
                <a:gd name="T54" fmla="*/ 159 w 246"/>
                <a:gd name="T55" fmla="*/ 20 h 373"/>
                <a:gd name="T56" fmla="*/ 182 w 246"/>
                <a:gd name="T57" fmla="*/ 8 h 373"/>
                <a:gd name="T58" fmla="*/ 214 w 246"/>
                <a:gd name="T59" fmla="*/ 3 h 373"/>
                <a:gd name="T60" fmla="*/ 228 w 246"/>
                <a:gd name="T61" fmla="*/ 6 h 373"/>
                <a:gd name="T62" fmla="*/ 232 w 246"/>
                <a:gd name="T63" fmla="*/ 16 h 373"/>
                <a:gd name="T64" fmla="*/ 234 w 246"/>
                <a:gd name="T65" fmla="*/ 34 h 373"/>
                <a:gd name="T66" fmla="*/ 229 w 246"/>
                <a:gd name="T67" fmla="*/ 57 h 373"/>
                <a:gd name="T68" fmla="*/ 222 w 246"/>
                <a:gd name="T69" fmla="*/ 61 h 373"/>
                <a:gd name="T70" fmla="*/ 226 w 246"/>
                <a:gd name="T71" fmla="*/ 69 h 373"/>
                <a:gd name="T72" fmla="*/ 232 w 246"/>
                <a:gd name="T73" fmla="*/ 74 h 373"/>
                <a:gd name="T74" fmla="*/ 230 w 246"/>
                <a:gd name="T75" fmla="*/ 86 h 373"/>
                <a:gd name="T76" fmla="*/ 214 w 246"/>
                <a:gd name="T77" fmla="*/ 107 h 373"/>
                <a:gd name="T78" fmla="*/ 194 w 246"/>
                <a:gd name="T79" fmla="*/ 133 h 373"/>
                <a:gd name="T80" fmla="*/ 197 w 246"/>
                <a:gd name="T81" fmla="*/ 137 h 373"/>
                <a:gd name="T82" fmla="*/ 207 w 246"/>
                <a:gd name="T83" fmla="*/ 142 h 373"/>
                <a:gd name="T84" fmla="*/ 219 w 246"/>
                <a:gd name="T85" fmla="*/ 153 h 373"/>
                <a:gd name="T86" fmla="*/ 220 w 246"/>
                <a:gd name="T87" fmla="*/ 164 h 373"/>
                <a:gd name="T88" fmla="*/ 227 w 246"/>
                <a:gd name="T89" fmla="*/ 182 h 373"/>
                <a:gd name="T90" fmla="*/ 240 w 246"/>
                <a:gd name="T91" fmla="*/ 210 h 373"/>
                <a:gd name="T92" fmla="*/ 245 w 246"/>
                <a:gd name="T93" fmla="*/ 247 h 373"/>
                <a:gd name="T94" fmla="*/ 244 w 246"/>
                <a:gd name="T95" fmla="*/ 281 h 373"/>
                <a:gd name="T96" fmla="*/ 236 w 246"/>
                <a:gd name="T97" fmla="*/ 295 h 373"/>
                <a:gd name="T98" fmla="*/ 219 w 246"/>
                <a:gd name="T99" fmla="*/ 315 h 373"/>
                <a:gd name="T100" fmla="*/ 199 w 246"/>
                <a:gd name="T101" fmla="*/ 329 h 373"/>
                <a:gd name="T102" fmla="*/ 187 w 246"/>
                <a:gd name="T103" fmla="*/ 332 h 373"/>
                <a:gd name="T104" fmla="*/ 182 w 246"/>
                <a:gd name="T105" fmla="*/ 334 h 373"/>
                <a:gd name="T106" fmla="*/ 183 w 246"/>
                <a:gd name="T107" fmla="*/ 339 h 373"/>
                <a:gd name="T108" fmla="*/ 173 w 246"/>
                <a:gd name="T109" fmla="*/ 354 h 373"/>
                <a:gd name="T110" fmla="*/ 154 w 246"/>
                <a:gd name="T111" fmla="*/ 367 h 373"/>
                <a:gd name="T112" fmla="*/ 139 w 246"/>
                <a:gd name="T113" fmla="*/ 373 h 373"/>
                <a:gd name="T114" fmla="*/ 128 w 246"/>
                <a:gd name="T115" fmla="*/ 371 h 373"/>
                <a:gd name="T116" fmla="*/ 111 w 246"/>
                <a:gd name="T117" fmla="*/ 358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46" h="373">
                  <a:moveTo>
                    <a:pt x="111" y="358"/>
                  </a:moveTo>
                  <a:lnTo>
                    <a:pt x="111" y="358"/>
                  </a:lnTo>
                  <a:lnTo>
                    <a:pt x="103" y="351"/>
                  </a:lnTo>
                  <a:lnTo>
                    <a:pt x="97" y="344"/>
                  </a:lnTo>
                  <a:lnTo>
                    <a:pt x="91" y="337"/>
                  </a:lnTo>
                  <a:lnTo>
                    <a:pt x="90" y="333"/>
                  </a:lnTo>
                  <a:lnTo>
                    <a:pt x="90" y="333"/>
                  </a:lnTo>
                  <a:lnTo>
                    <a:pt x="88" y="316"/>
                  </a:lnTo>
                  <a:lnTo>
                    <a:pt x="86" y="303"/>
                  </a:lnTo>
                  <a:lnTo>
                    <a:pt x="82" y="292"/>
                  </a:lnTo>
                  <a:lnTo>
                    <a:pt x="78" y="282"/>
                  </a:lnTo>
                  <a:lnTo>
                    <a:pt x="71" y="273"/>
                  </a:lnTo>
                  <a:lnTo>
                    <a:pt x="64" y="265"/>
                  </a:lnTo>
                  <a:lnTo>
                    <a:pt x="53" y="256"/>
                  </a:lnTo>
                  <a:lnTo>
                    <a:pt x="38" y="246"/>
                  </a:lnTo>
                  <a:lnTo>
                    <a:pt x="38" y="246"/>
                  </a:lnTo>
                  <a:lnTo>
                    <a:pt x="33" y="240"/>
                  </a:lnTo>
                  <a:lnTo>
                    <a:pt x="25" y="231"/>
                  </a:lnTo>
                  <a:lnTo>
                    <a:pt x="17" y="221"/>
                  </a:lnTo>
                  <a:lnTo>
                    <a:pt x="11" y="210"/>
                  </a:lnTo>
                  <a:lnTo>
                    <a:pt x="11" y="210"/>
                  </a:lnTo>
                  <a:lnTo>
                    <a:pt x="3" y="195"/>
                  </a:lnTo>
                  <a:lnTo>
                    <a:pt x="1" y="189"/>
                  </a:lnTo>
                  <a:lnTo>
                    <a:pt x="0" y="185"/>
                  </a:lnTo>
                  <a:lnTo>
                    <a:pt x="0" y="181"/>
                  </a:lnTo>
                  <a:lnTo>
                    <a:pt x="0" y="176"/>
                  </a:lnTo>
                  <a:lnTo>
                    <a:pt x="3" y="164"/>
                  </a:lnTo>
                  <a:lnTo>
                    <a:pt x="3" y="164"/>
                  </a:lnTo>
                  <a:lnTo>
                    <a:pt x="6" y="155"/>
                  </a:lnTo>
                  <a:lnTo>
                    <a:pt x="11" y="147"/>
                  </a:lnTo>
                  <a:lnTo>
                    <a:pt x="15" y="141"/>
                  </a:lnTo>
                  <a:lnTo>
                    <a:pt x="19" y="135"/>
                  </a:lnTo>
                  <a:lnTo>
                    <a:pt x="19" y="135"/>
                  </a:lnTo>
                  <a:lnTo>
                    <a:pt x="26" y="132"/>
                  </a:lnTo>
                  <a:lnTo>
                    <a:pt x="29" y="131"/>
                  </a:lnTo>
                  <a:lnTo>
                    <a:pt x="33" y="131"/>
                  </a:lnTo>
                  <a:lnTo>
                    <a:pt x="36" y="133"/>
                  </a:lnTo>
                  <a:lnTo>
                    <a:pt x="40" y="135"/>
                  </a:lnTo>
                  <a:lnTo>
                    <a:pt x="55" y="145"/>
                  </a:lnTo>
                  <a:lnTo>
                    <a:pt x="55" y="145"/>
                  </a:lnTo>
                  <a:lnTo>
                    <a:pt x="68" y="155"/>
                  </a:lnTo>
                  <a:lnTo>
                    <a:pt x="76" y="160"/>
                  </a:lnTo>
                  <a:lnTo>
                    <a:pt x="78" y="160"/>
                  </a:lnTo>
                  <a:lnTo>
                    <a:pt x="80" y="160"/>
                  </a:lnTo>
                  <a:lnTo>
                    <a:pt x="86" y="155"/>
                  </a:lnTo>
                  <a:lnTo>
                    <a:pt x="86" y="155"/>
                  </a:lnTo>
                  <a:lnTo>
                    <a:pt x="88" y="151"/>
                  </a:lnTo>
                  <a:lnTo>
                    <a:pt x="91" y="145"/>
                  </a:lnTo>
                  <a:lnTo>
                    <a:pt x="95" y="137"/>
                  </a:lnTo>
                  <a:lnTo>
                    <a:pt x="97" y="131"/>
                  </a:lnTo>
                  <a:lnTo>
                    <a:pt x="97" y="131"/>
                  </a:lnTo>
                  <a:lnTo>
                    <a:pt x="99" y="122"/>
                  </a:lnTo>
                  <a:lnTo>
                    <a:pt x="99" y="115"/>
                  </a:lnTo>
                  <a:lnTo>
                    <a:pt x="98" y="110"/>
                  </a:lnTo>
                  <a:lnTo>
                    <a:pt x="93" y="104"/>
                  </a:lnTo>
                  <a:lnTo>
                    <a:pt x="93" y="104"/>
                  </a:lnTo>
                  <a:lnTo>
                    <a:pt x="86" y="97"/>
                  </a:lnTo>
                  <a:lnTo>
                    <a:pt x="80" y="89"/>
                  </a:lnTo>
                  <a:lnTo>
                    <a:pt x="76" y="81"/>
                  </a:lnTo>
                  <a:lnTo>
                    <a:pt x="72" y="74"/>
                  </a:lnTo>
                  <a:lnTo>
                    <a:pt x="70" y="68"/>
                  </a:lnTo>
                  <a:lnTo>
                    <a:pt x="69" y="61"/>
                  </a:lnTo>
                  <a:lnTo>
                    <a:pt x="70" y="53"/>
                  </a:lnTo>
                  <a:lnTo>
                    <a:pt x="71" y="46"/>
                  </a:lnTo>
                  <a:lnTo>
                    <a:pt x="71" y="46"/>
                  </a:lnTo>
                  <a:lnTo>
                    <a:pt x="74" y="37"/>
                  </a:lnTo>
                  <a:lnTo>
                    <a:pt x="77" y="28"/>
                  </a:lnTo>
                  <a:lnTo>
                    <a:pt x="80" y="20"/>
                  </a:lnTo>
                  <a:lnTo>
                    <a:pt x="83" y="14"/>
                  </a:lnTo>
                  <a:lnTo>
                    <a:pt x="88" y="8"/>
                  </a:lnTo>
                  <a:lnTo>
                    <a:pt x="91" y="4"/>
                  </a:lnTo>
                  <a:lnTo>
                    <a:pt x="96" y="2"/>
                  </a:lnTo>
                  <a:lnTo>
                    <a:pt x="100" y="0"/>
                  </a:lnTo>
                  <a:lnTo>
                    <a:pt x="100" y="0"/>
                  </a:lnTo>
                  <a:lnTo>
                    <a:pt x="104" y="2"/>
                  </a:lnTo>
                  <a:lnTo>
                    <a:pt x="111" y="4"/>
                  </a:lnTo>
                  <a:lnTo>
                    <a:pt x="130" y="14"/>
                  </a:lnTo>
                  <a:lnTo>
                    <a:pt x="130" y="14"/>
                  </a:lnTo>
                  <a:lnTo>
                    <a:pt x="142" y="20"/>
                  </a:lnTo>
                  <a:lnTo>
                    <a:pt x="150" y="24"/>
                  </a:lnTo>
                  <a:lnTo>
                    <a:pt x="152" y="24"/>
                  </a:lnTo>
                  <a:lnTo>
                    <a:pt x="154" y="24"/>
                  </a:lnTo>
                  <a:lnTo>
                    <a:pt x="159" y="20"/>
                  </a:lnTo>
                  <a:lnTo>
                    <a:pt x="159" y="20"/>
                  </a:lnTo>
                  <a:lnTo>
                    <a:pt x="164" y="16"/>
                  </a:lnTo>
                  <a:lnTo>
                    <a:pt x="172" y="11"/>
                  </a:lnTo>
                  <a:lnTo>
                    <a:pt x="182" y="8"/>
                  </a:lnTo>
                  <a:lnTo>
                    <a:pt x="193" y="5"/>
                  </a:lnTo>
                  <a:lnTo>
                    <a:pt x="204" y="3"/>
                  </a:lnTo>
                  <a:lnTo>
                    <a:pt x="214" y="3"/>
                  </a:lnTo>
                  <a:lnTo>
                    <a:pt x="223" y="4"/>
                  </a:lnTo>
                  <a:lnTo>
                    <a:pt x="226" y="4"/>
                  </a:lnTo>
                  <a:lnTo>
                    <a:pt x="228" y="6"/>
                  </a:lnTo>
                  <a:lnTo>
                    <a:pt x="228" y="6"/>
                  </a:lnTo>
                  <a:lnTo>
                    <a:pt x="230" y="9"/>
                  </a:lnTo>
                  <a:lnTo>
                    <a:pt x="232" y="16"/>
                  </a:lnTo>
                  <a:lnTo>
                    <a:pt x="233" y="24"/>
                  </a:lnTo>
                  <a:lnTo>
                    <a:pt x="234" y="34"/>
                  </a:lnTo>
                  <a:lnTo>
                    <a:pt x="234" y="34"/>
                  </a:lnTo>
                  <a:lnTo>
                    <a:pt x="234" y="45"/>
                  </a:lnTo>
                  <a:lnTo>
                    <a:pt x="232" y="52"/>
                  </a:lnTo>
                  <a:lnTo>
                    <a:pt x="229" y="57"/>
                  </a:lnTo>
                  <a:lnTo>
                    <a:pt x="226" y="60"/>
                  </a:lnTo>
                  <a:lnTo>
                    <a:pt x="226" y="60"/>
                  </a:lnTo>
                  <a:lnTo>
                    <a:pt x="222" y="61"/>
                  </a:lnTo>
                  <a:lnTo>
                    <a:pt x="220" y="63"/>
                  </a:lnTo>
                  <a:lnTo>
                    <a:pt x="222" y="66"/>
                  </a:lnTo>
                  <a:lnTo>
                    <a:pt x="226" y="69"/>
                  </a:lnTo>
                  <a:lnTo>
                    <a:pt x="226" y="69"/>
                  </a:lnTo>
                  <a:lnTo>
                    <a:pt x="229" y="71"/>
                  </a:lnTo>
                  <a:lnTo>
                    <a:pt x="232" y="74"/>
                  </a:lnTo>
                  <a:lnTo>
                    <a:pt x="233" y="78"/>
                  </a:lnTo>
                  <a:lnTo>
                    <a:pt x="233" y="81"/>
                  </a:lnTo>
                  <a:lnTo>
                    <a:pt x="230" y="86"/>
                  </a:lnTo>
                  <a:lnTo>
                    <a:pt x="226" y="91"/>
                  </a:lnTo>
                  <a:lnTo>
                    <a:pt x="214" y="107"/>
                  </a:lnTo>
                  <a:lnTo>
                    <a:pt x="214" y="107"/>
                  </a:lnTo>
                  <a:lnTo>
                    <a:pt x="199" y="123"/>
                  </a:lnTo>
                  <a:lnTo>
                    <a:pt x="195" y="130"/>
                  </a:lnTo>
                  <a:lnTo>
                    <a:pt x="194" y="133"/>
                  </a:lnTo>
                  <a:lnTo>
                    <a:pt x="194" y="133"/>
                  </a:lnTo>
                  <a:lnTo>
                    <a:pt x="195" y="135"/>
                  </a:lnTo>
                  <a:lnTo>
                    <a:pt x="197" y="137"/>
                  </a:lnTo>
                  <a:lnTo>
                    <a:pt x="202" y="140"/>
                  </a:lnTo>
                  <a:lnTo>
                    <a:pt x="207" y="142"/>
                  </a:lnTo>
                  <a:lnTo>
                    <a:pt x="207" y="142"/>
                  </a:lnTo>
                  <a:lnTo>
                    <a:pt x="214" y="145"/>
                  </a:lnTo>
                  <a:lnTo>
                    <a:pt x="217" y="149"/>
                  </a:lnTo>
                  <a:lnTo>
                    <a:pt x="219" y="153"/>
                  </a:lnTo>
                  <a:lnTo>
                    <a:pt x="220" y="158"/>
                  </a:lnTo>
                  <a:lnTo>
                    <a:pt x="220" y="158"/>
                  </a:lnTo>
                  <a:lnTo>
                    <a:pt x="220" y="164"/>
                  </a:lnTo>
                  <a:lnTo>
                    <a:pt x="223" y="171"/>
                  </a:lnTo>
                  <a:lnTo>
                    <a:pt x="224" y="176"/>
                  </a:lnTo>
                  <a:lnTo>
                    <a:pt x="227" y="182"/>
                  </a:lnTo>
                  <a:lnTo>
                    <a:pt x="227" y="182"/>
                  </a:lnTo>
                  <a:lnTo>
                    <a:pt x="235" y="197"/>
                  </a:lnTo>
                  <a:lnTo>
                    <a:pt x="240" y="210"/>
                  </a:lnTo>
                  <a:lnTo>
                    <a:pt x="244" y="226"/>
                  </a:lnTo>
                  <a:lnTo>
                    <a:pt x="245" y="247"/>
                  </a:lnTo>
                  <a:lnTo>
                    <a:pt x="245" y="247"/>
                  </a:lnTo>
                  <a:lnTo>
                    <a:pt x="246" y="263"/>
                  </a:lnTo>
                  <a:lnTo>
                    <a:pt x="245" y="276"/>
                  </a:lnTo>
                  <a:lnTo>
                    <a:pt x="244" y="281"/>
                  </a:lnTo>
                  <a:lnTo>
                    <a:pt x="243" y="286"/>
                  </a:lnTo>
                  <a:lnTo>
                    <a:pt x="236" y="295"/>
                  </a:lnTo>
                  <a:lnTo>
                    <a:pt x="236" y="295"/>
                  </a:lnTo>
                  <a:lnTo>
                    <a:pt x="232" y="302"/>
                  </a:lnTo>
                  <a:lnTo>
                    <a:pt x="226" y="309"/>
                  </a:lnTo>
                  <a:lnTo>
                    <a:pt x="219" y="315"/>
                  </a:lnTo>
                  <a:lnTo>
                    <a:pt x="213" y="321"/>
                  </a:lnTo>
                  <a:lnTo>
                    <a:pt x="206" y="325"/>
                  </a:lnTo>
                  <a:lnTo>
                    <a:pt x="199" y="329"/>
                  </a:lnTo>
                  <a:lnTo>
                    <a:pt x="193" y="331"/>
                  </a:lnTo>
                  <a:lnTo>
                    <a:pt x="187" y="332"/>
                  </a:lnTo>
                  <a:lnTo>
                    <a:pt x="187" y="332"/>
                  </a:lnTo>
                  <a:lnTo>
                    <a:pt x="185" y="332"/>
                  </a:lnTo>
                  <a:lnTo>
                    <a:pt x="183" y="333"/>
                  </a:lnTo>
                  <a:lnTo>
                    <a:pt x="182" y="334"/>
                  </a:lnTo>
                  <a:lnTo>
                    <a:pt x="183" y="335"/>
                  </a:lnTo>
                  <a:lnTo>
                    <a:pt x="183" y="335"/>
                  </a:lnTo>
                  <a:lnTo>
                    <a:pt x="183" y="339"/>
                  </a:lnTo>
                  <a:lnTo>
                    <a:pt x="181" y="343"/>
                  </a:lnTo>
                  <a:lnTo>
                    <a:pt x="177" y="349"/>
                  </a:lnTo>
                  <a:lnTo>
                    <a:pt x="173" y="354"/>
                  </a:lnTo>
                  <a:lnTo>
                    <a:pt x="167" y="358"/>
                  </a:lnTo>
                  <a:lnTo>
                    <a:pt x="161" y="364"/>
                  </a:lnTo>
                  <a:lnTo>
                    <a:pt x="154" y="367"/>
                  </a:lnTo>
                  <a:lnTo>
                    <a:pt x="148" y="371"/>
                  </a:lnTo>
                  <a:lnTo>
                    <a:pt x="148" y="371"/>
                  </a:lnTo>
                  <a:lnTo>
                    <a:pt x="139" y="373"/>
                  </a:lnTo>
                  <a:lnTo>
                    <a:pt x="134" y="373"/>
                  </a:lnTo>
                  <a:lnTo>
                    <a:pt x="131" y="372"/>
                  </a:lnTo>
                  <a:lnTo>
                    <a:pt x="128" y="371"/>
                  </a:lnTo>
                  <a:lnTo>
                    <a:pt x="123" y="367"/>
                  </a:lnTo>
                  <a:lnTo>
                    <a:pt x="111" y="358"/>
                  </a:lnTo>
                  <a:lnTo>
                    <a:pt x="111" y="358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78"/>
            <p:cNvSpPr>
              <a:spLocks/>
            </p:cNvSpPr>
            <p:nvPr/>
          </p:nvSpPr>
          <p:spPr bwMode="auto">
            <a:xfrm>
              <a:off x="7202073" y="6774403"/>
              <a:ext cx="108908" cy="147768"/>
            </a:xfrm>
            <a:custGeom>
              <a:avLst/>
              <a:gdLst>
                <a:gd name="T0" fmla="*/ 19 w 227"/>
                <a:gd name="T1" fmla="*/ 299 h 308"/>
                <a:gd name="T2" fmla="*/ 11 w 227"/>
                <a:gd name="T3" fmla="*/ 287 h 308"/>
                <a:gd name="T4" fmla="*/ 8 w 227"/>
                <a:gd name="T5" fmla="*/ 271 h 308"/>
                <a:gd name="T6" fmla="*/ 7 w 227"/>
                <a:gd name="T7" fmla="*/ 253 h 308"/>
                <a:gd name="T8" fmla="*/ 4 w 227"/>
                <a:gd name="T9" fmla="*/ 239 h 308"/>
                <a:gd name="T10" fmla="*/ 2 w 227"/>
                <a:gd name="T11" fmla="*/ 233 h 308"/>
                <a:gd name="T12" fmla="*/ 0 w 227"/>
                <a:gd name="T13" fmla="*/ 207 h 308"/>
                <a:gd name="T14" fmla="*/ 1 w 227"/>
                <a:gd name="T15" fmla="*/ 160 h 308"/>
                <a:gd name="T16" fmla="*/ 7 w 227"/>
                <a:gd name="T17" fmla="*/ 112 h 308"/>
                <a:gd name="T18" fmla="*/ 17 w 227"/>
                <a:gd name="T19" fmla="*/ 76 h 308"/>
                <a:gd name="T20" fmla="*/ 24 w 227"/>
                <a:gd name="T21" fmla="*/ 56 h 308"/>
                <a:gd name="T22" fmla="*/ 28 w 227"/>
                <a:gd name="T23" fmla="*/ 38 h 308"/>
                <a:gd name="T24" fmla="*/ 34 w 227"/>
                <a:gd name="T25" fmla="*/ 23 h 308"/>
                <a:gd name="T26" fmla="*/ 45 w 227"/>
                <a:gd name="T27" fmla="*/ 13 h 308"/>
                <a:gd name="T28" fmla="*/ 65 w 227"/>
                <a:gd name="T29" fmla="*/ 6 h 308"/>
                <a:gd name="T30" fmla="*/ 95 w 227"/>
                <a:gd name="T31" fmla="*/ 0 h 308"/>
                <a:gd name="T32" fmla="*/ 104 w 227"/>
                <a:gd name="T33" fmla="*/ 0 h 308"/>
                <a:gd name="T34" fmla="*/ 122 w 227"/>
                <a:gd name="T35" fmla="*/ 3 h 308"/>
                <a:gd name="T36" fmla="*/ 131 w 227"/>
                <a:gd name="T37" fmla="*/ 7 h 308"/>
                <a:gd name="T38" fmla="*/ 153 w 227"/>
                <a:gd name="T39" fmla="*/ 15 h 308"/>
                <a:gd name="T40" fmla="*/ 159 w 227"/>
                <a:gd name="T41" fmla="*/ 17 h 308"/>
                <a:gd name="T42" fmla="*/ 170 w 227"/>
                <a:gd name="T43" fmla="*/ 19 h 308"/>
                <a:gd name="T44" fmla="*/ 201 w 227"/>
                <a:gd name="T45" fmla="*/ 32 h 308"/>
                <a:gd name="T46" fmla="*/ 215 w 227"/>
                <a:gd name="T47" fmla="*/ 41 h 308"/>
                <a:gd name="T48" fmla="*/ 225 w 227"/>
                <a:gd name="T49" fmla="*/ 50 h 308"/>
                <a:gd name="T50" fmla="*/ 227 w 227"/>
                <a:gd name="T51" fmla="*/ 55 h 308"/>
                <a:gd name="T52" fmla="*/ 222 w 227"/>
                <a:gd name="T53" fmla="*/ 66 h 308"/>
                <a:gd name="T54" fmla="*/ 215 w 227"/>
                <a:gd name="T55" fmla="*/ 78 h 308"/>
                <a:gd name="T56" fmla="*/ 208 w 227"/>
                <a:gd name="T57" fmla="*/ 87 h 308"/>
                <a:gd name="T58" fmla="*/ 204 w 227"/>
                <a:gd name="T59" fmla="*/ 96 h 308"/>
                <a:gd name="T60" fmla="*/ 199 w 227"/>
                <a:gd name="T61" fmla="*/ 107 h 308"/>
                <a:gd name="T62" fmla="*/ 194 w 227"/>
                <a:gd name="T63" fmla="*/ 123 h 308"/>
                <a:gd name="T64" fmla="*/ 183 w 227"/>
                <a:gd name="T65" fmla="*/ 143 h 308"/>
                <a:gd name="T66" fmla="*/ 176 w 227"/>
                <a:gd name="T67" fmla="*/ 154 h 308"/>
                <a:gd name="T68" fmla="*/ 165 w 227"/>
                <a:gd name="T69" fmla="*/ 178 h 308"/>
                <a:gd name="T70" fmla="*/ 162 w 227"/>
                <a:gd name="T71" fmla="*/ 190 h 308"/>
                <a:gd name="T72" fmla="*/ 158 w 227"/>
                <a:gd name="T73" fmla="*/ 209 h 308"/>
                <a:gd name="T74" fmla="*/ 152 w 227"/>
                <a:gd name="T75" fmla="*/ 218 h 308"/>
                <a:gd name="T76" fmla="*/ 141 w 227"/>
                <a:gd name="T77" fmla="*/ 220 h 308"/>
                <a:gd name="T78" fmla="*/ 119 w 227"/>
                <a:gd name="T79" fmla="*/ 221 h 308"/>
                <a:gd name="T80" fmla="*/ 91 w 227"/>
                <a:gd name="T81" fmla="*/ 225 h 308"/>
                <a:gd name="T82" fmla="*/ 87 w 227"/>
                <a:gd name="T83" fmla="*/ 228 h 308"/>
                <a:gd name="T84" fmla="*/ 82 w 227"/>
                <a:gd name="T85" fmla="*/ 249 h 308"/>
                <a:gd name="T86" fmla="*/ 79 w 227"/>
                <a:gd name="T87" fmla="*/ 290 h 308"/>
                <a:gd name="T88" fmla="*/ 78 w 227"/>
                <a:gd name="T89" fmla="*/ 292 h 308"/>
                <a:gd name="T90" fmla="*/ 71 w 227"/>
                <a:gd name="T91" fmla="*/ 298 h 308"/>
                <a:gd name="T92" fmla="*/ 54 w 227"/>
                <a:gd name="T93" fmla="*/ 306 h 308"/>
                <a:gd name="T94" fmla="*/ 43 w 227"/>
                <a:gd name="T95" fmla="*/ 308 h 308"/>
                <a:gd name="T96" fmla="*/ 37 w 227"/>
                <a:gd name="T97" fmla="*/ 307 h 308"/>
                <a:gd name="T98" fmla="*/ 25 w 227"/>
                <a:gd name="T99" fmla="*/ 303 h 308"/>
                <a:gd name="T100" fmla="*/ 19 w 227"/>
                <a:gd name="T101" fmla="*/ 299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7" h="308">
                  <a:moveTo>
                    <a:pt x="19" y="299"/>
                  </a:moveTo>
                  <a:lnTo>
                    <a:pt x="19" y="299"/>
                  </a:lnTo>
                  <a:lnTo>
                    <a:pt x="14" y="294"/>
                  </a:lnTo>
                  <a:lnTo>
                    <a:pt x="11" y="287"/>
                  </a:lnTo>
                  <a:lnTo>
                    <a:pt x="8" y="281"/>
                  </a:lnTo>
                  <a:lnTo>
                    <a:pt x="8" y="271"/>
                  </a:lnTo>
                  <a:lnTo>
                    <a:pt x="8" y="271"/>
                  </a:lnTo>
                  <a:lnTo>
                    <a:pt x="7" y="253"/>
                  </a:lnTo>
                  <a:lnTo>
                    <a:pt x="5" y="245"/>
                  </a:lnTo>
                  <a:lnTo>
                    <a:pt x="4" y="239"/>
                  </a:lnTo>
                  <a:lnTo>
                    <a:pt x="4" y="239"/>
                  </a:lnTo>
                  <a:lnTo>
                    <a:pt x="2" y="233"/>
                  </a:lnTo>
                  <a:lnTo>
                    <a:pt x="1" y="225"/>
                  </a:lnTo>
                  <a:lnTo>
                    <a:pt x="0" y="207"/>
                  </a:lnTo>
                  <a:lnTo>
                    <a:pt x="0" y="185"/>
                  </a:lnTo>
                  <a:lnTo>
                    <a:pt x="1" y="160"/>
                  </a:lnTo>
                  <a:lnTo>
                    <a:pt x="3" y="136"/>
                  </a:lnTo>
                  <a:lnTo>
                    <a:pt x="7" y="112"/>
                  </a:lnTo>
                  <a:lnTo>
                    <a:pt x="12" y="92"/>
                  </a:lnTo>
                  <a:lnTo>
                    <a:pt x="17" y="76"/>
                  </a:lnTo>
                  <a:lnTo>
                    <a:pt x="17" y="76"/>
                  </a:lnTo>
                  <a:lnTo>
                    <a:pt x="24" y="56"/>
                  </a:lnTo>
                  <a:lnTo>
                    <a:pt x="28" y="38"/>
                  </a:lnTo>
                  <a:lnTo>
                    <a:pt x="28" y="38"/>
                  </a:lnTo>
                  <a:lnTo>
                    <a:pt x="30" y="30"/>
                  </a:lnTo>
                  <a:lnTo>
                    <a:pt x="34" y="23"/>
                  </a:lnTo>
                  <a:lnTo>
                    <a:pt x="38" y="18"/>
                  </a:lnTo>
                  <a:lnTo>
                    <a:pt x="45" y="13"/>
                  </a:lnTo>
                  <a:lnTo>
                    <a:pt x="54" y="9"/>
                  </a:lnTo>
                  <a:lnTo>
                    <a:pt x="65" y="6"/>
                  </a:lnTo>
                  <a:lnTo>
                    <a:pt x="78" y="3"/>
                  </a:lnTo>
                  <a:lnTo>
                    <a:pt x="95" y="0"/>
                  </a:lnTo>
                  <a:lnTo>
                    <a:pt x="95" y="0"/>
                  </a:lnTo>
                  <a:lnTo>
                    <a:pt x="104" y="0"/>
                  </a:lnTo>
                  <a:lnTo>
                    <a:pt x="113" y="1"/>
                  </a:lnTo>
                  <a:lnTo>
                    <a:pt x="122" y="3"/>
                  </a:lnTo>
                  <a:lnTo>
                    <a:pt x="131" y="7"/>
                  </a:lnTo>
                  <a:lnTo>
                    <a:pt x="131" y="7"/>
                  </a:lnTo>
                  <a:lnTo>
                    <a:pt x="146" y="13"/>
                  </a:lnTo>
                  <a:lnTo>
                    <a:pt x="153" y="15"/>
                  </a:lnTo>
                  <a:lnTo>
                    <a:pt x="159" y="17"/>
                  </a:lnTo>
                  <a:lnTo>
                    <a:pt x="159" y="17"/>
                  </a:lnTo>
                  <a:lnTo>
                    <a:pt x="164" y="17"/>
                  </a:lnTo>
                  <a:lnTo>
                    <a:pt x="170" y="19"/>
                  </a:lnTo>
                  <a:lnTo>
                    <a:pt x="185" y="24"/>
                  </a:lnTo>
                  <a:lnTo>
                    <a:pt x="201" y="32"/>
                  </a:lnTo>
                  <a:lnTo>
                    <a:pt x="215" y="41"/>
                  </a:lnTo>
                  <a:lnTo>
                    <a:pt x="215" y="41"/>
                  </a:lnTo>
                  <a:lnTo>
                    <a:pt x="223" y="48"/>
                  </a:lnTo>
                  <a:lnTo>
                    <a:pt x="225" y="50"/>
                  </a:lnTo>
                  <a:lnTo>
                    <a:pt x="226" y="53"/>
                  </a:lnTo>
                  <a:lnTo>
                    <a:pt x="227" y="55"/>
                  </a:lnTo>
                  <a:lnTo>
                    <a:pt x="226" y="57"/>
                  </a:lnTo>
                  <a:lnTo>
                    <a:pt x="222" y="66"/>
                  </a:lnTo>
                  <a:lnTo>
                    <a:pt x="222" y="66"/>
                  </a:lnTo>
                  <a:lnTo>
                    <a:pt x="215" y="78"/>
                  </a:lnTo>
                  <a:lnTo>
                    <a:pt x="208" y="87"/>
                  </a:lnTo>
                  <a:lnTo>
                    <a:pt x="208" y="87"/>
                  </a:lnTo>
                  <a:lnTo>
                    <a:pt x="206" y="92"/>
                  </a:lnTo>
                  <a:lnTo>
                    <a:pt x="204" y="96"/>
                  </a:lnTo>
                  <a:lnTo>
                    <a:pt x="199" y="107"/>
                  </a:lnTo>
                  <a:lnTo>
                    <a:pt x="199" y="107"/>
                  </a:lnTo>
                  <a:lnTo>
                    <a:pt x="198" y="114"/>
                  </a:lnTo>
                  <a:lnTo>
                    <a:pt x="194" y="123"/>
                  </a:lnTo>
                  <a:lnTo>
                    <a:pt x="188" y="133"/>
                  </a:lnTo>
                  <a:lnTo>
                    <a:pt x="183" y="143"/>
                  </a:lnTo>
                  <a:lnTo>
                    <a:pt x="183" y="143"/>
                  </a:lnTo>
                  <a:lnTo>
                    <a:pt x="176" y="154"/>
                  </a:lnTo>
                  <a:lnTo>
                    <a:pt x="171" y="166"/>
                  </a:lnTo>
                  <a:lnTo>
                    <a:pt x="165" y="178"/>
                  </a:lnTo>
                  <a:lnTo>
                    <a:pt x="162" y="190"/>
                  </a:lnTo>
                  <a:lnTo>
                    <a:pt x="162" y="190"/>
                  </a:lnTo>
                  <a:lnTo>
                    <a:pt x="160" y="200"/>
                  </a:lnTo>
                  <a:lnTo>
                    <a:pt x="158" y="209"/>
                  </a:lnTo>
                  <a:lnTo>
                    <a:pt x="154" y="216"/>
                  </a:lnTo>
                  <a:lnTo>
                    <a:pt x="152" y="218"/>
                  </a:lnTo>
                  <a:lnTo>
                    <a:pt x="152" y="218"/>
                  </a:lnTo>
                  <a:lnTo>
                    <a:pt x="141" y="220"/>
                  </a:lnTo>
                  <a:lnTo>
                    <a:pt x="119" y="221"/>
                  </a:lnTo>
                  <a:lnTo>
                    <a:pt x="119" y="221"/>
                  </a:lnTo>
                  <a:lnTo>
                    <a:pt x="98" y="224"/>
                  </a:lnTo>
                  <a:lnTo>
                    <a:pt x="91" y="225"/>
                  </a:lnTo>
                  <a:lnTo>
                    <a:pt x="87" y="228"/>
                  </a:lnTo>
                  <a:lnTo>
                    <a:pt x="87" y="228"/>
                  </a:lnTo>
                  <a:lnTo>
                    <a:pt x="85" y="234"/>
                  </a:lnTo>
                  <a:lnTo>
                    <a:pt x="82" y="249"/>
                  </a:lnTo>
                  <a:lnTo>
                    <a:pt x="80" y="269"/>
                  </a:lnTo>
                  <a:lnTo>
                    <a:pt x="79" y="290"/>
                  </a:lnTo>
                  <a:lnTo>
                    <a:pt x="79" y="290"/>
                  </a:lnTo>
                  <a:lnTo>
                    <a:pt x="78" y="292"/>
                  </a:lnTo>
                  <a:lnTo>
                    <a:pt x="75" y="295"/>
                  </a:lnTo>
                  <a:lnTo>
                    <a:pt x="71" y="298"/>
                  </a:lnTo>
                  <a:lnTo>
                    <a:pt x="66" y="302"/>
                  </a:lnTo>
                  <a:lnTo>
                    <a:pt x="54" y="306"/>
                  </a:lnTo>
                  <a:lnTo>
                    <a:pt x="48" y="307"/>
                  </a:lnTo>
                  <a:lnTo>
                    <a:pt x="43" y="308"/>
                  </a:lnTo>
                  <a:lnTo>
                    <a:pt x="43" y="308"/>
                  </a:lnTo>
                  <a:lnTo>
                    <a:pt x="37" y="307"/>
                  </a:lnTo>
                  <a:lnTo>
                    <a:pt x="32" y="305"/>
                  </a:lnTo>
                  <a:lnTo>
                    <a:pt x="25" y="303"/>
                  </a:lnTo>
                  <a:lnTo>
                    <a:pt x="19" y="299"/>
                  </a:lnTo>
                  <a:lnTo>
                    <a:pt x="19" y="299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1879"/>
            <p:cNvSpPr>
              <a:spLocks/>
            </p:cNvSpPr>
            <p:nvPr/>
          </p:nvSpPr>
          <p:spPr bwMode="auto">
            <a:xfrm>
              <a:off x="7494732" y="6794553"/>
              <a:ext cx="89237" cy="59971"/>
            </a:xfrm>
            <a:custGeom>
              <a:avLst/>
              <a:gdLst>
                <a:gd name="T0" fmla="*/ 49 w 186"/>
                <a:gd name="T1" fmla="*/ 111 h 125"/>
                <a:gd name="T2" fmla="*/ 49 w 186"/>
                <a:gd name="T3" fmla="*/ 111 h 125"/>
                <a:gd name="T4" fmla="*/ 33 w 186"/>
                <a:gd name="T5" fmla="*/ 81 h 125"/>
                <a:gd name="T6" fmla="*/ 16 w 186"/>
                <a:gd name="T7" fmla="*/ 49 h 125"/>
                <a:gd name="T8" fmla="*/ 5 w 186"/>
                <a:gd name="T9" fmla="*/ 21 h 125"/>
                <a:gd name="T10" fmla="*/ 2 w 186"/>
                <a:gd name="T11" fmla="*/ 12 h 125"/>
                <a:gd name="T12" fmla="*/ 0 w 186"/>
                <a:gd name="T13" fmla="*/ 8 h 125"/>
                <a:gd name="T14" fmla="*/ 0 w 186"/>
                <a:gd name="T15" fmla="*/ 8 h 125"/>
                <a:gd name="T16" fmla="*/ 3 w 186"/>
                <a:gd name="T17" fmla="*/ 6 h 125"/>
                <a:gd name="T18" fmla="*/ 6 w 186"/>
                <a:gd name="T19" fmla="*/ 4 h 125"/>
                <a:gd name="T20" fmla="*/ 17 w 186"/>
                <a:gd name="T21" fmla="*/ 2 h 125"/>
                <a:gd name="T22" fmla="*/ 33 w 186"/>
                <a:gd name="T23" fmla="*/ 1 h 125"/>
                <a:gd name="T24" fmla="*/ 51 w 186"/>
                <a:gd name="T25" fmla="*/ 0 h 125"/>
                <a:gd name="T26" fmla="*/ 70 w 186"/>
                <a:gd name="T27" fmla="*/ 1 h 125"/>
                <a:gd name="T28" fmla="*/ 88 w 186"/>
                <a:gd name="T29" fmla="*/ 3 h 125"/>
                <a:gd name="T30" fmla="*/ 102 w 186"/>
                <a:gd name="T31" fmla="*/ 6 h 125"/>
                <a:gd name="T32" fmla="*/ 108 w 186"/>
                <a:gd name="T33" fmla="*/ 7 h 125"/>
                <a:gd name="T34" fmla="*/ 112 w 186"/>
                <a:gd name="T35" fmla="*/ 9 h 125"/>
                <a:gd name="T36" fmla="*/ 112 w 186"/>
                <a:gd name="T37" fmla="*/ 9 h 125"/>
                <a:gd name="T38" fmla="*/ 122 w 186"/>
                <a:gd name="T39" fmla="*/ 14 h 125"/>
                <a:gd name="T40" fmla="*/ 132 w 186"/>
                <a:gd name="T41" fmla="*/ 22 h 125"/>
                <a:gd name="T42" fmla="*/ 142 w 186"/>
                <a:gd name="T43" fmla="*/ 31 h 125"/>
                <a:gd name="T44" fmla="*/ 152 w 186"/>
                <a:gd name="T45" fmla="*/ 41 h 125"/>
                <a:gd name="T46" fmla="*/ 162 w 186"/>
                <a:gd name="T47" fmla="*/ 51 h 125"/>
                <a:gd name="T48" fmla="*/ 171 w 186"/>
                <a:gd name="T49" fmla="*/ 62 h 125"/>
                <a:gd name="T50" fmla="*/ 178 w 186"/>
                <a:gd name="T51" fmla="*/ 73 h 125"/>
                <a:gd name="T52" fmla="*/ 184 w 186"/>
                <a:gd name="T53" fmla="*/ 84 h 125"/>
                <a:gd name="T54" fmla="*/ 184 w 186"/>
                <a:gd name="T55" fmla="*/ 84 h 125"/>
                <a:gd name="T56" fmla="*/ 186 w 186"/>
                <a:gd name="T57" fmla="*/ 90 h 125"/>
                <a:gd name="T58" fmla="*/ 186 w 186"/>
                <a:gd name="T59" fmla="*/ 94 h 125"/>
                <a:gd name="T60" fmla="*/ 185 w 186"/>
                <a:gd name="T61" fmla="*/ 98 h 125"/>
                <a:gd name="T62" fmla="*/ 182 w 186"/>
                <a:gd name="T63" fmla="*/ 102 h 125"/>
                <a:gd name="T64" fmla="*/ 176 w 186"/>
                <a:gd name="T65" fmla="*/ 104 h 125"/>
                <a:gd name="T66" fmla="*/ 168 w 186"/>
                <a:gd name="T67" fmla="*/ 106 h 125"/>
                <a:gd name="T68" fmla="*/ 158 w 186"/>
                <a:gd name="T69" fmla="*/ 106 h 125"/>
                <a:gd name="T70" fmla="*/ 147 w 186"/>
                <a:gd name="T71" fmla="*/ 106 h 125"/>
                <a:gd name="T72" fmla="*/ 147 w 186"/>
                <a:gd name="T73" fmla="*/ 106 h 125"/>
                <a:gd name="T74" fmla="*/ 133 w 186"/>
                <a:gd name="T75" fmla="*/ 106 h 125"/>
                <a:gd name="T76" fmla="*/ 122 w 186"/>
                <a:gd name="T77" fmla="*/ 108 h 125"/>
                <a:gd name="T78" fmla="*/ 111 w 186"/>
                <a:gd name="T79" fmla="*/ 111 h 125"/>
                <a:gd name="T80" fmla="*/ 101 w 186"/>
                <a:gd name="T81" fmla="*/ 115 h 125"/>
                <a:gd name="T82" fmla="*/ 101 w 186"/>
                <a:gd name="T83" fmla="*/ 115 h 125"/>
                <a:gd name="T84" fmla="*/ 92 w 186"/>
                <a:gd name="T85" fmla="*/ 119 h 125"/>
                <a:gd name="T86" fmla="*/ 83 w 186"/>
                <a:gd name="T87" fmla="*/ 123 h 125"/>
                <a:gd name="T88" fmla="*/ 76 w 186"/>
                <a:gd name="T89" fmla="*/ 125 h 125"/>
                <a:gd name="T90" fmla="*/ 69 w 186"/>
                <a:gd name="T91" fmla="*/ 125 h 125"/>
                <a:gd name="T92" fmla="*/ 62 w 186"/>
                <a:gd name="T93" fmla="*/ 124 h 125"/>
                <a:gd name="T94" fmla="*/ 58 w 186"/>
                <a:gd name="T95" fmla="*/ 120 h 125"/>
                <a:gd name="T96" fmla="*/ 52 w 186"/>
                <a:gd name="T97" fmla="*/ 116 h 125"/>
                <a:gd name="T98" fmla="*/ 49 w 186"/>
                <a:gd name="T99" fmla="*/ 111 h 125"/>
                <a:gd name="T100" fmla="*/ 49 w 186"/>
                <a:gd name="T101" fmla="*/ 111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86" h="125">
                  <a:moveTo>
                    <a:pt x="49" y="111"/>
                  </a:moveTo>
                  <a:lnTo>
                    <a:pt x="49" y="111"/>
                  </a:lnTo>
                  <a:lnTo>
                    <a:pt x="33" y="81"/>
                  </a:lnTo>
                  <a:lnTo>
                    <a:pt x="16" y="49"/>
                  </a:lnTo>
                  <a:lnTo>
                    <a:pt x="5" y="21"/>
                  </a:lnTo>
                  <a:lnTo>
                    <a:pt x="2" y="12"/>
                  </a:lnTo>
                  <a:lnTo>
                    <a:pt x="0" y="8"/>
                  </a:lnTo>
                  <a:lnTo>
                    <a:pt x="0" y="8"/>
                  </a:lnTo>
                  <a:lnTo>
                    <a:pt x="3" y="6"/>
                  </a:lnTo>
                  <a:lnTo>
                    <a:pt x="6" y="4"/>
                  </a:lnTo>
                  <a:lnTo>
                    <a:pt x="17" y="2"/>
                  </a:lnTo>
                  <a:lnTo>
                    <a:pt x="33" y="1"/>
                  </a:lnTo>
                  <a:lnTo>
                    <a:pt x="51" y="0"/>
                  </a:lnTo>
                  <a:lnTo>
                    <a:pt x="70" y="1"/>
                  </a:lnTo>
                  <a:lnTo>
                    <a:pt x="88" y="3"/>
                  </a:lnTo>
                  <a:lnTo>
                    <a:pt x="102" y="6"/>
                  </a:lnTo>
                  <a:lnTo>
                    <a:pt x="108" y="7"/>
                  </a:lnTo>
                  <a:lnTo>
                    <a:pt x="112" y="9"/>
                  </a:lnTo>
                  <a:lnTo>
                    <a:pt x="112" y="9"/>
                  </a:lnTo>
                  <a:lnTo>
                    <a:pt x="122" y="14"/>
                  </a:lnTo>
                  <a:lnTo>
                    <a:pt x="132" y="22"/>
                  </a:lnTo>
                  <a:lnTo>
                    <a:pt x="142" y="31"/>
                  </a:lnTo>
                  <a:lnTo>
                    <a:pt x="152" y="41"/>
                  </a:lnTo>
                  <a:lnTo>
                    <a:pt x="162" y="51"/>
                  </a:lnTo>
                  <a:lnTo>
                    <a:pt x="171" y="62"/>
                  </a:lnTo>
                  <a:lnTo>
                    <a:pt x="178" y="73"/>
                  </a:lnTo>
                  <a:lnTo>
                    <a:pt x="184" y="84"/>
                  </a:lnTo>
                  <a:lnTo>
                    <a:pt x="184" y="84"/>
                  </a:lnTo>
                  <a:lnTo>
                    <a:pt x="186" y="90"/>
                  </a:lnTo>
                  <a:lnTo>
                    <a:pt x="186" y="94"/>
                  </a:lnTo>
                  <a:lnTo>
                    <a:pt x="185" y="98"/>
                  </a:lnTo>
                  <a:lnTo>
                    <a:pt x="182" y="102"/>
                  </a:lnTo>
                  <a:lnTo>
                    <a:pt x="176" y="104"/>
                  </a:lnTo>
                  <a:lnTo>
                    <a:pt x="168" y="106"/>
                  </a:lnTo>
                  <a:lnTo>
                    <a:pt x="158" y="106"/>
                  </a:lnTo>
                  <a:lnTo>
                    <a:pt x="147" y="106"/>
                  </a:lnTo>
                  <a:lnTo>
                    <a:pt x="147" y="106"/>
                  </a:lnTo>
                  <a:lnTo>
                    <a:pt x="133" y="106"/>
                  </a:lnTo>
                  <a:lnTo>
                    <a:pt x="122" y="108"/>
                  </a:lnTo>
                  <a:lnTo>
                    <a:pt x="111" y="111"/>
                  </a:lnTo>
                  <a:lnTo>
                    <a:pt x="101" y="115"/>
                  </a:lnTo>
                  <a:lnTo>
                    <a:pt x="101" y="115"/>
                  </a:lnTo>
                  <a:lnTo>
                    <a:pt x="92" y="119"/>
                  </a:lnTo>
                  <a:lnTo>
                    <a:pt x="83" y="123"/>
                  </a:lnTo>
                  <a:lnTo>
                    <a:pt x="76" y="125"/>
                  </a:lnTo>
                  <a:lnTo>
                    <a:pt x="69" y="125"/>
                  </a:lnTo>
                  <a:lnTo>
                    <a:pt x="62" y="124"/>
                  </a:lnTo>
                  <a:lnTo>
                    <a:pt x="58" y="120"/>
                  </a:lnTo>
                  <a:lnTo>
                    <a:pt x="52" y="116"/>
                  </a:lnTo>
                  <a:lnTo>
                    <a:pt x="49" y="111"/>
                  </a:lnTo>
                  <a:lnTo>
                    <a:pt x="49" y="111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1880"/>
            <p:cNvSpPr>
              <a:spLocks/>
            </p:cNvSpPr>
            <p:nvPr/>
          </p:nvSpPr>
          <p:spPr bwMode="auto">
            <a:xfrm>
              <a:off x="7200634" y="6566184"/>
              <a:ext cx="306571" cy="186630"/>
            </a:xfrm>
            <a:custGeom>
              <a:avLst/>
              <a:gdLst>
                <a:gd name="T0" fmla="*/ 205 w 639"/>
                <a:gd name="T1" fmla="*/ 370 h 389"/>
                <a:gd name="T2" fmla="*/ 183 w 639"/>
                <a:gd name="T3" fmla="*/ 365 h 389"/>
                <a:gd name="T4" fmla="*/ 164 w 639"/>
                <a:gd name="T5" fmla="*/ 353 h 389"/>
                <a:gd name="T6" fmla="*/ 159 w 639"/>
                <a:gd name="T7" fmla="*/ 328 h 389"/>
                <a:gd name="T8" fmla="*/ 153 w 639"/>
                <a:gd name="T9" fmla="*/ 293 h 389"/>
                <a:gd name="T10" fmla="*/ 146 w 639"/>
                <a:gd name="T11" fmla="*/ 241 h 389"/>
                <a:gd name="T12" fmla="*/ 151 w 639"/>
                <a:gd name="T13" fmla="*/ 223 h 389"/>
                <a:gd name="T14" fmla="*/ 155 w 639"/>
                <a:gd name="T15" fmla="*/ 194 h 389"/>
                <a:gd name="T16" fmla="*/ 143 w 639"/>
                <a:gd name="T17" fmla="*/ 154 h 389"/>
                <a:gd name="T18" fmla="*/ 130 w 639"/>
                <a:gd name="T19" fmla="*/ 130 h 389"/>
                <a:gd name="T20" fmla="*/ 126 w 639"/>
                <a:gd name="T21" fmla="*/ 123 h 389"/>
                <a:gd name="T22" fmla="*/ 95 w 639"/>
                <a:gd name="T23" fmla="*/ 118 h 389"/>
                <a:gd name="T24" fmla="*/ 54 w 639"/>
                <a:gd name="T25" fmla="*/ 112 h 389"/>
                <a:gd name="T26" fmla="*/ 9 w 639"/>
                <a:gd name="T27" fmla="*/ 59 h 389"/>
                <a:gd name="T28" fmla="*/ 0 w 639"/>
                <a:gd name="T29" fmla="*/ 39 h 389"/>
                <a:gd name="T30" fmla="*/ 3 w 639"/>
                <a:gd name="T31" fmla="*/ 20 h 389"/>
                <a:gd name="T32" fmla="*/ 17 w 639"/>
                <a:gd name="T33" fmla="*/ 2 h 389"/>
                <a:gd name="T34" fmla="*/ 54 w 639"/>
                <a:gd name="T35" fmla="*/ 1 h 389"/>
                <a:gd name="T36" fmla="*/ 89 w 639"/>
                <a:gd name="T37" fmla="*/ 10 h 389"/>
                <a:gd name="T38" fmla="*/ 116 w 639"/>
                <a:gd name="T39" fmla="*/ 34 h 389"/>
                <a:gd name="T40" fmla="*/ 124 w 639"/>
                <a:gd name="T41" fmla="*/ 51 h 389"/>
                <a:gd name="T42" fmla="*/ 145 w 639"/>
                <a:gd name="T43" fmla="*/ 56 h 389"/>
                <a:gd name="T44" fmla="*/ 186 w 639"/>
                <a:gd name="T45" fmla="*/ 56 h 389"/>
                <a:gd name="T46" fmla="*/ 211 w 639"/>
                <a:gd name="T47" fmla="*/ 69 h 389"/>
                <a:gd name="T48" fmla="*/ 215 w 639"/>
                <a:gd name="T49" fmla="*/ 89 h 389"/>
                <a:gd name="T50" fmla="*/ 226 w 639"/>
                <a:gd name="T51" fmla="*/ 100 h 389"/>
                <a:gd name="T52" fmla="*/ 242 w 639"/>
                <a:gd name="T53" fmla="*/ 117 h 389"/>
                <a:gd name="T54" fmla="*/ 240 w 639"/>
                <a:gd name="T55" fmla="*/ 144 h 389"/>
                <a:gd name="T56" fmla="*/ 237 w 639"/>
                <a:gd name="T57" fmla="*/ 161 h 389"/>
                <a:gd name="T58" fmla="*/ 248 w 639"/>
                <a:gd name="T59" fmla="*/ 177 h 389"/>
                <a:gd name="T60" fmla="*/ 263 w 639"/>
                <a:gd name="T61" fmla="*/ 201 h 389"/>
                <a:gd name="T62" fmla="*/ 267 w 639"/>
                <a:gd name="T63" fmla="*/ 210 h 389"/>
                <a:gd name="T64" fmla="*/ 338 w 639"/>
                <a:gd name="T65" fmla="*/ 223 h 389"/>
                <a:gd name="T66" fmla="*/ 419 w 639"/>
                <a:gd name="T67" fmla="*/ 211 h 389"/>
                <a:gd name="T68" fmla="*/ 439 w 639"/>
                <a:gd name="T69" fmla="*/ 203 h 389"/>
                <a:gd name="T70" fmla="*/ 470 w 639"/>
                <a:gd name="T71" fmla="*/ 180 h 389"/>
                <a:gd name="T72" fmla="*/ 507 w 639"/>
                <a:gd name="T73" fmla="*/ 177 h 389"/>
                <a:gd name="T74" fmla="*/ 554 w 639"/>
                <a:gd name="T75" fmla="*/ 182 h 389"/>
                <a:gd name="T76" fmla="*/ 593 w 639"/>
                <a:gd name="T77" fmla="*/ 201 h 389"/>
                <a:gd name="T78" fmla="*/ 632 w 639"/>
                <a:gd name="T79" fmla="*/ 239 h 389"/>
                <a:gd name="T80" fmla="*/ 638 w 639"/>
                <a:gd name="T81" fmla="*/ 266 h 389"/>
                <a:gd name="T82" fmla="*/ 632 w 639"/>
                <a:gd name="T83" fmla="*/ 275 h 389"/>
                <a:gd name="T84" fmla="*/ 636 w 639"/>
                <a:gd name="T85" fmla="*/ 290 h 389"/>
                <a:gd name="T86" fmla="*/ 633 w 639"/>
                <a:gd name="T87" fmla="*/ 312 h 389"/>
                <a:gd name="T88" fmla="*/ 626 w 639"/>
                <a:gd name="T89" fmla="*/ 329 h 389"/>
                <a:gd name="T90" fmla="*/ 621 w 639"/>
                <a:gd name="T91" fmla="*/ 347 h 389"/>
                <a:gd name="T92" fmla="*/ 601 w 639"/>
                <a:gd name="T93" fmla="*/ 361 h 389"/>
                <a:gd name="T94" fmla="*/ 542 w 639"/>
                <a:gd name="T95" fmla="*/ 375 h 389"/>
                <a:gd name="T96" fmla="*/ 509 w 639"/>
                <a:gd name="T97" fmla="*/ 368 h 389"/>
                <a:gd name="T98" fmla="*/ 501 w 639"/>
                <a:gd name="T99" fmla="*/ 357 h 389"/>
                <a:gd name="T100" fmla="*/ 493 w 639"/>
                <a:gd name="T101" fmla="*/ 358 h 389"/>
                <a:gd name="T102" fmla="*/ 453 w 639"/>
                <a:gd name="T103" fmla="*/ 379 h 389"/>
                <a:gd name="T104" fmla="*/ 380 w 639"/>
                <a:gd name="T105" fmla="*/ 385 h 389"/>
                <a:gd name="T106" fmla="*/ 310 w 639"/>
                <a:gd name="T107" fmla="*/ 383 h 389"/>
                <a:gd name="T108" fmla="*/ 288 w 639"/>
                <a:gd name="T109" fmla="*/ 367 h 389"/>
                <a:gd name="T110" fmla="*/ 282 w 639"/>
                <a:gd name="T111" fmla="*/ 359 h 389"/>
                <a:gd name="T112" fmla="*/ 263 w 639"/>
                <a:gd name="T113" fmla="*/ 373 h 389"/>
                <a:gd name="T114" fmla="*/ 243 w 639"/>
                <a:gd name="T115" fmla="*/ 389 h 389"/>
                <a:gd name="T116" fmla="*/ 221 w 639"/>
                <a:gd name="T117" fmla="*/ 378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39" h="389">
                  <a:moveTo>
                    <a:pt x="221" y="378"/>
                  </a:moveTo>
                  <a:lnTo>
                    <a:pt x="221" y="378"/>
                  </a:lnTo>
                  <a:lnTo>
                    <a:pt x="214" y="373"/>
                  </a:lnTo>
                  <a:lnTo>
                    <a:pt x="205" y="370"/>
                  </a:lnTo>
                  <a:lnTo>
                    <a:pt x="197" y="368"/>
                  </a:lnTo>
                  <a:lnTo>
                    <a:pt x="190" y="367"/>
                  </a:lnTo>
                  <a:lnTo>
                    <a:pt x="190" y="367"/>
                  </a:lnTo>
                  <a:lnTo>
                    <a:pt x="183" y="365"/>
                  </a:lnTo>
                  <a:lnTo>
                    <a:pt x="176" y="364"/>
                  </a:lnTo>
                  <a:lnTo>
                    <a:pt x="170" y="362"/>
                  </a:lnTo>
                  <a:lnTo>
                    <a:pt x="167" y="359"/>
                  </a:lnTo>
                  <a:lnTo>
                    <a:pt x="164" y="353"/>
                  </a:lnTo>
                  <a:lnTo>
                    <a:pt x="162" y="347"/>
                  </a:lnTo>
                  <a:lnTo>
                    <a:pt x="159" y="338"/>
                  </a:lnTo>
                  <a:lnTo>
                    <a:pt x="159" y="328"/>
                  </a:lnTo>
                  <a:lnTo>
                    <a:pt x="159" y="328"/>
                  </a:lnTo>
                  <a:lnTo>
                    <a:pt x="157" y="306"/>
                  </a:lnTo>
                  <a:lnTo>
                    <a:pt x="155" y="298"/>
                  </a:lnTo>
                  <a:lnTo>
                    <a:pt x="153" y="293"/>
                  </a:lnTo>
                  <a:lnTo>
                    <a:pt x="153" y="293"/>
                  </a:lnTo>
                  <a:lnTo>
                    <a:pt x="151" y="286"/>
                  </a:lnTo>
                  <a:lnTo>
                    <a:pt x="148" y="278"/>
                  </a:lnTo>
                  <a:lnTo>
                    <a:pt x="146" y="259"/>
                  </a:lnTo>
                  <a:lnTo>
                    <a:pt x="146" y="241"/>
                  </a:lnTo>
                  <a:lnTo>
                    <a:pt x="147" y="233"/>
                  </a:lnTo>
                  <a:lnTo>
                    <a:pt x="149" y="228"/>
                  </a:lnTo>
                  <a:lnTo>
                    <a:pt x="149" y="228"/>
                  </a:lnTo>
                  <a:lnTo>
                    <a:pt x="151" y="223"/>
                  </a:lnTo>
                  <a:lnTo>
                    <a:pt x="153" y="214"/>
                  </a:lnTo>
                  <a:lnTo>
                    <a:pt x="154" y="204"/>
                  </a:lnTo>
                  <a:lnTo>
                    <a:pt x="155" y="194"/>
                  </a:lnTo>
                  <a:lnTo>
                    <a:pt x="155" y="194"/>
                  </a:lnTo>
                  <a:lnTo>
                    <a:pt x="155" y="181"/>
                  </a:lnTo>
                  <a:lnTo>
                    <a:pt x="153" y="171"/>
                  </a:lnTo>
                  <a:lnTo>
                    <a:pt x="149" y="163"/>
                  </a:lnTo>
                  <a:lnTo>
                    <a:pt x="143" y="154"/>
                  </a:lnTo>
                  <a:lnTo>
                    <a:pt x="143" y="154"/>
                  </a:lnTo>
                  <a:lnTo>
                    <a:pt x="134" y="141"/>
                  </a:lnTo>
                  <a:lnTo>
                    <a:pt x="132" y="135"/>
                  </a:lnTo>
                  <a:lnTo>
                    <a:pt x="130" y="130"/>
                  </a:lnTo>
                  <a:lnTo>
                    <a:pt x="130" y="130"/>
                  </a:lnTo>
                  <a:lnTo>
                    <a:pt x="130" y="127"/>
                  </a:lnTo>
                  <a:lnTo>
                    <a:pt x="127" y="126"/>
                  </a:lnTo>
                  <a:lnTo>
                    <a:pt x="126" y="123"/>
                  </a:lnTo>
                  <a:lnTo>
                    <a:pt x="123" y="122"/>
                  </a:lnTo>
                  <a:lnTo>
                    <a:pt x="112" y="120"/>
                  </a:lnTo>
                  <a:lnTo>
                    <a:pt x="95" y="118"/>
                  </a:lnTo>
                  <a:lnTo>
                    <a:pt x="95" y="118"/>
                  </a:lnTo>
                  <a:lnTo>
                    <a:pt x="70" y="116"/>
                  </a:lnTo>
                  <a:lnTo>
                    <a:pt x="60" y="114"/>
                  </a:lnTo>
                  <a:lnTo>
                    <a:pt x="54" y="112"/>
                  </a:lnTo>
                  <a:lnTo>
                    <a:pt x="54" y="112"/>
                  </a:lnTo>
                  <a:lnTo>
                    <a:pt x="50" y="109"/>
                  </a:lnTo>
                  <a:lnTo>
                    <a:pt x="42" y="101"/>
                  </a:lnTo>
                  <a:lnTo>
                    <a:pt x="26" y="81"/>
                  </a:lnTo>
                  <a:lnTo>
                    <a:pt x="9" y="59"/>
                  </a:lnTo>
                  <a:lnTo>
                    <a:pt x="4" y="51"/>
                  </a:lnTo>
                  <a:lnTo>
                    <a:pt x="1" y="45"/>
                  </a:lnTo>
                  <a:lnTo>
                    <a:pt x="1" y="45"/>
                  </a:lnTo>
                  <a:lnTo>
                    <a:pt x="0" y="39"/>
                  </a:lnTo>
                  <a:lnTo>
                    <a:pt x="0" y="33"/>
                  </a:lnTo>
                  <a:lnTo>
                    <a:pt x="1" y="26"/>
                  </a:lnTo>
                  <a:lnTo>
                    <a:pt x="3" y="20"/>
                  </a:lnTo>
                  <a:lnTo>
                    <a:pt x="3" y="20"/>
                  </a:lnTo>
                  <a:lnTo>
                    <a:pt x="5" y="13"/>
                  </a:lnTo>
                  <a:lnTo>
                    <a:pt x="8" y="9"/>
                  </a:lnTo>
                  <a:lnTo>
                    <a:pt x="12" y="4"/>
                  </a:lnTo>
                  <a:lnTo>
                    <a:pt x="17" y="2"/>
                  </a:lnTo>
                  <a:lnTo>
                    <a:pt x="24" y="1"/>
                  </a:lnTo>
                  <a:lnTo>
                    <a:pt x="32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54" y="1"/>
                  </a:lnTo>
                  <a:lnTo>
                    <a:pt x="67" y="3"/>
                  </a:lnTo>
                  <a:lnTo>
                    <a:pt x="79" y="6"/>
                  </a:lnTo>
                  <a:lnTo>
                    <a:pt x="89" y="10"/>
                  </a:lnTo>
                  <a:lnTo>
                    <a:pt x="98" y="15"/>
                  </a:lnTo>
                  <a:lnTo>
                    <a:pt x="105" y="21"/>
                  </a:lnTo>
                  <a:lnTo>
                    <a:pt x="111" y="27"/>
                  </a:lnTo>
                  <a:lnTo>
                    <a:pt x="116" y="34"/>
                  </a:lnTo>
                  <a:lnTo>
                    <a:pt x="120" y="43"/>
                  </a:lnTo>
                  <a:lnTo>
                    <a:pt x="120" y="43"/>
                  </a:lnTo>
                  <a:lnTo>
                    <a:pt x="121" y="47"/>
                  </a:lnTo>
                  <a:lnTo>
                    <a:pt x="124" y="51"/>
                  </a:lnTo>
                  <a:lnTo>
                    <a:pt x="127" y="53"/>
                  </a:lnTo>
                  <a:lnTo>
                    <a:pt x="132" y="54"/>
                  </a:lnTo>
                  <a:lnTo>
                    <a:pt x="137" y="56"/>
                  </a:lnTo>
                  <a:lnTo>
                    <a:pt x="145" y="56"/>
                  </a:lnTo>
                  <a:lnTo>
                    <a:pt x="164" y="55"/>
                  </a:lnTo>
                  <a:lnTo>
                    <a:pt x="164" y="55"/>
                  </a:lnTo>
                  <a:lnTo>
                    <a:pt x="176" y="55"/>
                  </a:lnTo>
                  <a:lnTo>
                    <a:pt x="186" y="56"/>
                  </a:lnTo>
                  <a:lnTo>
                    <a:pt x="195" y="57"/>
                  </a:lnTo>
                  <a:lnTo>
                    <a:pt x="202" y="60"/>
                  </a:lnTo>
                  <a:lnTo>
                    <a:pt x="208" y="64"/>
                  </a:lnTo>
                  <a:lnTo>
                    <a:pt x="211" y="69"/>
                  </a:lnTo>
                  <a:lnTo>
                    <a:pt x="214" y="76"/>
                  </a:lnTo>
                  <a:lnTo>
                    <a:pt x="215" y="84"/>
                  </a:lnTo>
                  <a:lnTo>
                    <a:pt x="215" y="84"/>
                  </a:lnTo>
                  <a:lnTo>
                    <a:pt x="215" y="89"/>
                  </a:lnTo>
                  <a:lnTo>
                    <a:pt x="217" y="94"/>
                  </a:lnTo>
                  <a:lnTo>
                    <a:pt x="220" y="97"/>
                  </a:lnTo>
                  <a:lnTo>
                    <a:pt x="226" y="100"/>
                  </a:lnTo>
                  <a:lnTo>
                    <a:pt x="226" y="100"/>
                  </a:lnTo>
                  <a:lnTo>
                    <a:pt x="231" y="104"/>
                  </a:lnTo>
                  <a:lnTo>
                    <a:pt x="236" y="107"/>
                  </a:lnTo>
                  <a:lnTo>
                    <a:pt x="239" y="112"/>
                  </a:lnTo>
                  <a:lnTo>
                    <a:pt x="242" y="117"/>
                  </a:lnTo>
                  <a:lnTo>
                    <a:pt x="243" y="122"/>
                  </a:lnTo>
                  <a:lnTo>
                    <a:pt x="243" y="129"/>
                  </a:lnTo>
                  <a:lnTo>
                    <a:pt x="242" y="137"/>
                  </a:lnTo>
                  <a:lnTo>
                    <a:pt x="240" y="144"/>
                  </a:lnTo>
                  <a:lnTo>
                    <a:pt x="240" y="144"/>
                  </a:lnTo>
                  <a:lnTo>
                    <a:pt x="237" y="154"/>
                  </a:lnTo>
                  <a:lnTo>
                    <a:pt x="236" y="159"/>
                  </a:lnTo>
                  <a:lnTo>
                    <a:pt x="237" y="161"/>
                  </a:lnTo>
                  <a:lnTo>
                    <a:pt x="238" y="164"/>
                  </a:lnTo>
                  <a:lnTo>
                    <a:pt x="240" y="168"/>
                  </a:lnTo>
                  <a:lnTo>
                    <a:pt x="248" y="177"/>
                  </a:lnTo>
                  <a:lnTo>
                    <a:pt x="248" y="177"/>
                  </a:lnTo>
                  <a:lnTo>
                    <a:pt x="254" y="183"/>
                  </a:lnTo>
                  <a:lnTo>
                    <a:pt x="259" y="190"/>
                  </a:lnTo>
                  <a:lnTo>
                    <a:pt x="262" y="195"/>
                  </a:lnTo>
                  <a:lnTo>
                    <a:pt x="263" y="201"/>
                  </a:lnTo>
                  <a:lnTo>
                    <a:pt x="263" y="201"/>
                  </a:lnTo>
                  <a:lnTo>
                    <a:pt x="264" y="206"/>
                  </a:lnTo>
                  <a:lnTo>
                    <a:pt x="264" y="207"/>
                  </a:lnTo>
                  <a:lnTo>
                    <a:pt x="267" y="210"/>
                  </a:lnTo>
                  <a:lnTo>
                    <a:pt x="272" y="212"/>
                  </a:lnTo>
                  <a:lnTo>
                    <a:pt x="282" y="213"/>
                  </a:lnTo>
                  <a:lnTo>
                    <a:pt x="282" y="213"/>
                  </a:lnTo>
                  <a:lnTo>
                    <a:pt x="338" y="223"/>
                  </a:lnTo>
                  <a:lnTo>
                    <a:pt x="376" y="231"/>
                  </a:lnTo>
                  <a:lnTo>
                    <a:pt x="400" y="218"/>
                  </a:lnTo>
                  <a:lnTo>
                    <a:pt x="400" y="218"/>
                  </a:lnTo>
                  <a:lnTo>
                    <a:pt x="419" y="211"/>
                  </a:lnTo>
                  <a:lnTo>
                    <a:pt x="430" y="207"/>
                  </a:lnTo>
                  <a:lnTo>
                    <a:pt x="430" y="207"/>
                  </a:lnTo>
                  <a:lnTo>
                    <a:pt x="433" y="206"/>
                  </a:lnTo>
                  <a:lnTo>
                    <a:pt x="439" y="203"/>
                  </a:lnTo>
                  <a:lnTo>
                    <a:pt x="453" y="192"/>
                  </a:lnTo>
                  <a:lnTo>
                    <a:pt x="453" y="192"/>
                  </a:lnTo>
                  <a:lnTo>
                    <a:pt x="464" y="183"/>
                  </a:lnTo>
                  <a:lnTo>
                    <a:pt x="470" y="180"/>
                  </a:lnTo>
                  <a:lnTo>
                    <a:pt x="474" y="178"/>
                  </a:lnTo>
                  <a:lnTo>
                    <a:pt x="480" y="177"/>
                  </a:lnTo>
                  <a:lnTo>
                    <a:pt x="488" y="177"/>
                  </a:lnTo>
                  <a:lnTo>
                    <a:pt x="507" y="177"/>
                  </a:lnTo>
                  <a:lnTo>
                    <a:pt x="507" y="177"/>
                  </a:lnTo>
                  <a:lnTo>
                    <a:pt x="534" y="179"/>
                  </a:lnTo>
                  <a:lnTo>
                    <a:pt x="545" y="180"/>
                  </a:lnTo>
                  <a:lnTo>
                    <a:pt x="554" y="182"/>
                  </a:lnTo>
                  <a:lnTo>
                    <a:pt x="563" y="185"/>
                  </a:lnTo>
                  <a:lnTo>
                    <a:pt x="573" y="189"/>
                  </a:lnTo>
                  <a:lnTo>
                    <a:pt x="593" y="201"/>
                  </a:lnTo>
                  <a:lnTo>
                    <a:pt x="593" y="201"/>
                  </a:lnTo>
                  <a:lnTo>
                    <a:pt x="606" y="211"/>
                  </a:lnTo>
                  <a:lnTo>
                    <a:pt x="617" y="220"/>
                  </a:lnTo>
                  <a:lnTo>
                    <a:pt x="626" y="231"/>
                  </a:lnTo>
                  <a:lnTo>
                    <a:pt x="632" y="239"/>
                  </a:lnTo>
                  <a:lnTo>
                    <a:pt x="637" y="249"/>
                  </a:lnTo>
                  <a:lnTo>
                    <a:pt x="639" y="258"/>
                  </a:lnTo>
                  <a:lnTo>
                    <a:pt x="639" y="262"/>
                  </a:lnTo>
                  <a:lnTo>
                    <a:pt x="638" y="266"/>
                  </a:lnTo>
                  <a:lnTo>
                    <a:pt x="637" y="269"/>
                  </a:lnTo>
                  <a:lnTo>
                    <a:pt x="634" y="272"/>
                  </a:lnTo>
                  <a:lnTo>
                    <a:pt x="634" y="272"/>
                  </a:lnTo>
                  <a:lnTo>
                    <a:pt x="632" y="275"/>
                  </a:lnTo>
                  <a:lnTo>
                    <a:pt x="632" y="278"/>
                  </a:lnTo>
                  <a:lnTo>
                    <a:pt x="633" y="284"/>
                  </a:lnTo>
                  <a:lnTo>
                    <a:pt x="636" y="290"/>
                  </a:lnTo>
                  <a:lnTo>
                    <a:pt x="636" y="290"/>
                  </a:lnTo>
                  <a:lnTo>
                    <a:pt x="638" y="298"/>
                  </a:lnTo>
                  <a:lnTo>
                    <a:pt x="638" y="302"/>
                  </a:lnTo>
                  <a:lnTo>
                    <a:pt x="637" y="307"/>
                  </a:lnTo>
                  <a:lnTo>
                    <a:pt x="633" y="312"/>
                  </a:lnTo>
                  <a:lnTo>
                    <a:pt x="633" y="312"/>
                  </a:lnTo>
                  <a:lnTo>
                    <a:pt x="630" y="317"/>
                  </a:lnTo>
                  <a:lnTo>
                    <a:pt x="628" y="322"/>
                  </a:lnTo>
                  <a:lnTo>
                    <a:pt x="626" y="329"/>
                  </a:lnTo>
                  <a:lnTo>
                    <a:pt x="625" y="336"/>
                  </a:lnTo>
                  <a:lnTo>
                    <a:pt x="625" y="336"/>
                  </a:lnTo>
                  <a:lnTo>
                    <a:pt x="623" y="343"/>
                  </a:lnTo>
                  <a:lnTo>
                    <a:pt x="621" y="347"/>
                  </a:lnTo>
                  <a:lnTo>
                    <a:pt x="619" y="350"/>
                  </a:lnTo>
                  <a:lnTo>
                    <a:pt x="612" y="356"/>
                  </a:lnTo>
                  <a:lnTo>
                    <a:pt x="601" y="361"/>
                  </a:lnTo>
                  <a:lnTo>
                    <a:pt x="601" y="361"/>
                  </a:lnTo>
                  <a:lnTo>
                    <a:pt x="587" y="368"/>
                  </a:lnTo>
                  <a:lnTo>
                    <a:pt x="572" y="372"/>
                  </a:lnTo>
                  <a:lnTo>
                    <a:pt x="556" y="374"/>
                  </a:lnTo>
                  <a:lnTo>
                    <a:pt x="542" y="375"/>
                  </a:lnTo>
                  <a:lnTo>
                    <a:pt x="528" y="374"/>
                  </a:lnTo>
                  <a:lnTo>
                    <a:pt x="517" y="372"/>
                  </a:lnTo>
                  <a:lnTo>
                    <a:pt x="512" y="370"/>
                  </a:lnTo>
                  <a:lnTo>
                    <a:pt x="509" y="368"/>
                  </a:lnTo>
                  <a:lnTo>
                    <a:pt x="505" y="364"/>
                  </a:lnTo>
                  <a:lnTo>
                    <a:pt x="503" y="361"/>
                  </a:lnTo>
                  <a:lnTo>
                    <a:pt x="503" y="361"/>
                  </a:lnTo>
                  <a:lnTo>
                    <a:pt x="501" y="357"/>
                  </a:lnTo>
                  <a:lnTo>
                    <a:pt x="499" y="354"/>
                  </a:lnTo>
                  <a:lnTo>
                    <a:pt x="496" y="356"/>
                  </a:lnTo>
                  <a:lnTo>
                    <a:pt x="493" y="358"/>
                  </a:lnTo>
                  <a:lnTo>
                    <a:pt x="493" y="358"/>
                  </a:lnTo>
                  <a:lnTo>
                    <a:pt x="482" y="365"/>
                  </a:lnTo>
                  <a:lnTo>
                    <a:pt x="467" y="374"/>
                  </a:lnTo>
                  <a:lnTo>
                    <a:pt x="467" y="374"/>
                  </a:lnTo>
                  <a:lnTo>
                    <a:pt x="453" y="379"/>
                  </a:lnTo>
                  <a:lnTo>
                    <a:pt x="447" y="381"/>
                  </a:lnTo>
                  <a:lnTo>
                    <a:pt x="438" y="382"/>
                  </a:lnTo>
                  <a:lnTo>
                    <a:pt x="416" y="384"/>
                  </a:lnTo>
                  <a:lnTo>
                    <a:pt x="380" y="385"/>
                  </a:lnTo>
                  <a:lnTo>
                    <a:pt x="380" y="385"/>
                  </a:lnTo>
                  <a:lnTo>
                    <a:pt x="336" y="385"/>
                  </a:lnTo>
                  <a:lnTo>
                    <a:pt x="321" y="385"/>
                  </a:lnTo>
                  <a:lnTo>
                    <a:pt x="310" y="383"/>
                  </a:lnTo>
                  <a:lnTo>
                    <a:pt x="301" y="381"/>
                  </a:lnTo>
                  <a:lnTo>
                    <a:pt x="294" y="377"/>
                  </a:lnTo>
                  <a:lnTo>
                    <a:pt x="290" y="372"/>
                  </a:lnTo>
                  <a:lnTo>
                    <a:pt x="288" y="367"/>
                  </a:lnTo>
                  <a:lnTo>
                    <a:pt x="288" y="367"/>
                  </a:lnTo>
                  <a:lnTo>
                    <a:pt x="286" y="362"/>
                  </a:lnTo>
                  <a:lnTo>
                    <a:pt x="284" y="360"/>
                  </a:lnTo>
                  <a:lnTo>
                    <a:pt x="282" y="359"/>
                  </a:lnTo>
                  <a:lnTo>
                    <a:pt x="280" y="359"/>
                  </a:lnTo>
                  <a:lnTo>
                    <a:pt x="278" y="360"/>
                  </a:lnTo>
                  <a:lnTo>
                    <a:pt x="273" y="363"/>
                  </a:lnTo>
                  <a:lnTo>
                    <a:pt x="263" y="373"/>
                  </a:lnTo>
                  <a:lnTo>
                    <a:pt x="263" y="373"/>
                  </a:lnTo>
                  <a:lnTo>
                    <a:pt x="251" y="384"/>
                  </a:lnTo>
                  <a:lnTo>
                    <a:pt x="247" y="388"/>
                  </a:lnTo>
                  <a:lnTo>
                    <a:pt x="243" y="389"/>
                  </a:lnTo>
                  <a:lnTo>
                    <a:pt x="243" y="389"/>
                  </a:lnTo>
                  <a:lnTo>
                    <a:pt x="235" y="385"/>
                  </a:lnTo>
                  <a:lnTo>
                    <a:pt x="221" y="378"/>
                  </a:lnTo>
                  <a:lnTo>
                    <a:pt x="221" y="378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1881"/>
            <p:cNvSpPr>
              <a:spLocks/>
            </p:cNvSpPr>
            <p:nvPr/>
          </p:nvSpPr>
          <p:spPr bwMode="auto">
            <a:xfrm>
              <a:off x="7197756" y="6668854"/>
              <a:ext cx="61410" cy="72445"/>
            </a:xfrm>
            <a:custGeom>
              <a:avLst/>
              <a:gdLst>
                <a:gd name="T0" fmla="*/ 77 w 128"/>
                <a:gd name="T1" fmla="*/ 149 h 151"/>
                <a:gd name="T2" fmla="*/ 77 w 128"/>
                <a:gd name="T3" fmla="*/ 149 h 151"/>
                <a:gd name="T4" fmla="*/ 71 w 128"/>
                <a:gd name="T5" fmla="*/ 147 h 151"/>
                <a:gd name="T6" fmla="*/ 64 w 128"/>
                <a:gd name="T7" fmla="*/ 143 h 151"/>
                <a:gd name="T8" fmla="*/ 43 w 128"/>
                <a:gd name="T9" fmla="*/ 129 h 151"/>
                <a:gd name="T10" fmla="*/ 22 w 128"/>
                <a:gd name="T11" fmla="*/ 114 h 151"/>
                <a:gd name="T12" fmla="*/ 6 w 128"/>
                <a:gd name="T13" fmla="*/ 102 h 151"/>
                <a:gd name="T14" fmla="*/ 6 w 128"/>
                <a:gd name="T15" fmla="*/ 102 h 151"/>
                <a:gd name="T16" fmla="*/ 3 w 128"/>
                <a:gd name="T17" fmla="*/ 97 h 151"/>
                <a:gd name="T18" fmla="*/ 1 w 128"/>
                <a:gd name="T19" fmla="*/ 92 h 151"/>
                <a:gd name="T20" fmla="*/ 0 w 128"/>
                <a:gd name="T21" fmla="*/ 86 h 151"/>
                <a:gd name="T22" fmla="*/ 1 w 128"/>
                <a:gd name="T23" fmla="*/ 81 h 151"/>
                <a:gd name="T24" fmla="*/ 3 w 128"/>
                <a:gd name="T25" fmla="*/ 73 h 151"/>
                <a:gd name="T26" fmla="*/ 6 w 128"/>
                <a:gd name="T27" fmla="*/ 64 h 151"/>
                <a:gd name="T28" fmla="*/ 17 w 128"/>
                <a:gd name="T29" fmla="*/ 41 h 151"/>
                <a:gd name="T30" fmla="*/ 17 w 128"/>
                <a:gd name="T31" fmla="*/ 41 h 151"/>
                <a:gd name="T32" fmla="*/ 26 w 128"/>
                <a:gd name="T33" fmla="*/ 24 h 151"/>
                <a:gd name="T34" fmla="*/ 34 w 128"/>
                <a:gd name="T35" fmla="*/ 13 h 151"/>
                <a:gd name="T36" fmla="*/ 37 w 128"/>
                <a:gd name="T37" fmla="*/ 10 h 151"/>
                <a:gd name="T38" fmla="*/ 42 w 128"/>
                <a:gd name="T39" fmla="*/ 7 h 151"/>
                <a:gd name="T40" fmla="*/ 52 w 128"/>
                <a:gd name="T41" fmla="*/ 3 h 151"/>
                <a:gd name="T42" fmla="*/ 52 w 128"/>
                <a:gd name="T43" fmla="*/ 3 h 151"/>
                <a:gd name="T44" fmla="*/ 58 w 128"/>
                <a:gd name="T45" fmla="*/ 1 h 151"/>
                <a:gd name="T46" fmla="*/ 66 w 128"/>
                <a:gd name="T47" fmla="*/ 0 h 151"/>
                <a:gd name="T48" fmla="*/ 74 w 128"/>
                <a:gd name="T49" fmla="*/ 0 h 151"/>
                <a:gd name="T50" fmla="*/ 81 w 128"/>
                <a:gd name="T51" fmla="*/ 1 h 151"/>
                <a:gd name="T52" fmla="*/ 89 w 128"/>
                <a:gd name="T53" fmla="*/ 3 h 151"/>
                <a:gd name="T54" fmla="*/ 97 w 128"/>
                <a:gd name="T55" fmla="*/ 7 h 151"/>
                <a:gd name="T56" fmla="*/ 104 w 128"/>
                <a:gd name="T57" fmla="*/ 11 h 151"/>
                <a:gd name="T58" fmla="*/ 111 w 128"/>
                <a:gd name="T59" fmla="*/ 17 h 151"/>
                <a:gd name="T60" fmla="*/ 111 w 128"/>
                <a:gd name="T61" fmla="*/ 17 h 151"/>
                <a:gd name="T62" fmla="*/ 115 w 128"/>
                <a:gd name="T63" fmla="*/ 20 h 151"/>
                <a:gd name="T64" fmla="*/ 118 w 128"/>
                <a:gd name="T65" fmla="*/ 23 h 151"/>
                <a:gd name="T66" fmla="*/ 120 w 128"/>
                <a:gd name="T67" fmla="*/ 27 h 151"/>
                <a:gd name="T68" fmla="*/ 121 w 128"/>
                <a:gd name="T69" fmla="*/ 32 h 151"/>
                <a:gd name="T70" fmla="*/ 125 w 128"/>
                <a:gd name="T71" fmla="*/ 49 h 151"/>
                <a:gd name="T72" fmla="*/ 126 w 128"/>
                <a:gd name="T73" fmla="*/ 77 h 151"/>
                <a:gd name="T74" fmla="*/ 126 w 128"/>
                <a:gd name="T75" fmla="*/ 77 h 151"/>
                <a:gd name="T76" fmla="*/ 128 w 128"/>
                <a:gd name="T77" fmla="*/ 107 h 151"/>
                <a:gd name="T78" fmla="*/ 127 w 128"/>
                <a:gd name="T79" fmla="*/ 124 h 151"/>
                <a:gd name="T80" fmla="*/ 126 w 128"/>
                <a:gd name="T81" fmla="*/ 129 h 151"/>
                <a:gd name="T82" fmla="*/ 125 w 128"/>
                <a:gd name="T83" fmla="*/ 134 h 151"/>
                <a:gd name="T84" fmla="*/ 118 w 128"/>
                <a:gd name="T85" fmla="*/ 140 h 151"/>
                <a:gd name="T86" fmla="*/ 118 w 128"/>
                <a:gd name="T87" fmla="*/ 140 h 151"/>
                <a:gd name="T88" fmla="*/ 113 w 128"/>
                <a:gd name="T89" fmla="*/ 145 h 151"/>
                <a:gd name="T90" fmla="*/ 109 w 128"/>
                <a:gd name="T91" fmla="*/ 147 h 151"/>
                <a:gd name="T92" fmla="*/ 105 w 128"/>
                <a:gd name="T93" fmla="*/ 149 h 151"/>
                <a:gd name="T94" fmla="*/ 100 w 128"/>
                <a:gd name="T95" fmla="*/ 151 h 151"/>
                <a:gd name="T96" fmla="*/ 96 w 128"/>
                <a:gd name="T97" fmla="*/ 151 h 151"/>
                <a:gd name="T98" fmla="*/ 90 w 128"/>
                <a:gd name="T99" fmla="*/ 151 h 151"/>
                <a:gd name="T100" fmla="*/ 77 w 128"/>
                <a:gd name="T101" fmla="*/ 149 h 151"/>
                <a:gd name="T102" fmla="*/ 77 w 128"/>
                <a:gd name="T103" fmla="*/ 149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28" h="151">
                  <a:moveTo>
                    <a:pt x="77" y="149"/>
                  </a:moveTo>
                  <a:lnTo>
                    <a:pt x="77" y="149"/>
                  </a:lnTo>
                  <a:lnTo>
                    <a:pt x="71" y="147"/>
                  </a:lnTo>
                  <a:lnTo>
                    <a:pt x="64" y="143"/>
                  </a:lnTo>
                  <a:lnTo>
                    <a:pt x="43" y="129"/>
                  </a:lnTo>
                  <a:lnTo>
                    <a:pt x="22" y="114"/>
                  </a:lnTo>
                  <a:lnTo>
                    <a:pt x="6" y="102"/>
                  </a:lnTo>
                  <a:lnTo>
                    <a:pt x="6" y="102"/>
                  </a:lnTo>
                  <a:lnTo>
                    <a:pt x="3" y="97"/>
                  </a:lnTo>
                  <a:lnTo>
                    <a:pt x="1" y="92"/>
                  </a:lnTo>
                  <a:lnTo>
                    <a:pt x="0" y="86"/>
                  </a:lnTo>
                  <a:lnTo>
                    <a:pt x="1" y="81"/>
                  </a:lnTo>
                  <a:lnTo>
                    <a:pt x="3" y="73"/>
                  </a:lnTo>
                  <a:lnTo>
                    <a:pt x="6" y="64"/>
                  </a:lnTo>
                  <a:lnTo>
                    <a:pt x="17" y="41"/>
                  </a:lnTo>
                  <a:lnTo>
                    <a:pt x="17" y="41"/>
                  </a:lnTo>
                  <a:lnTo>
                    <a:pt x="26" y="24"/>
                  </a:lnTo>
                  <a:lnTo>
                    <a:pt x="34" y="13"/>
                  </a:lnTo>
                  <a:lnTo>
                    <a:pt x="37" y="10"/>
                  </a:lnTo>
                  <a:lnTo>
                    <a:pt x="42" y="7"/>
                  </a:lnTo>
                  <a:lnTo>
                    <a:pt x="52" y="3"/>
                  </a:lnTo>
                  <a:lnTo>
                    <a:pt x="52" y="3"/>
                  </a:lnTo>
                  <a:lnTo>
                    <a:pt x="58" y="1"/>
                  </a:lnTo>
                  <a:lnTo>
                    <a:pt x="66" y="0"/>
                  </a:lnTo>
                  <a:lnTo>
                    <a:pt x="74" y="0"/>
                  </a:lnTo>
                  <a:lnTo>
                    <a:pt x="81" y="1"/>
                  </a:lnTo>
                  <a:lnTo>
                    <a:pt x="89" y="3"/>
                  </a:lnTo>
                  <a:lnTo>
                    <a:pt x="97" y="7"/>
                  </a:lnTo>
                  <a:lnTo>
                    <a:pt x="104" y="11"/>
                  </a:lnTo>
                  <a:lnTo>
                    <a:pt x="111" y="17"/>
                  </a:lnTo>
                  <a:lnTo>
                    <a:pt x="111" y="17"/>
                  </a:lnTo>
                  <a:lnTo>
                    <a:pt x="115" y="20"/>
                  </a:lnTo>
                  <a:lnTo>
                    <a:pt x="118" y="23"/>
                  </a:lnTo>
                  <a:lnTo>
                    <a:pt x="120" y="27"/>
                  </a:lnTo>
                  <a:lnTo>
                    <a:pt x="121" y="32"/>
                  </a:lnTo>
                  <a:lnTo>
                    <a:pt x="125" y="49"/>
                  </a:lnTo>
                  <a:lnTo>
                    <a:pt x="126" y="77"/>
                  </a:lnTo>
                  <a:lnTo>
                    <a:pt x="126" y="77"/>
                  </a:lnTo>
                  <a:lnTo>
                    <a:pt x="128" y="107"/>
                  </a:lnTo>
                  <a:lnTo>
                    <a:pt x="127" y="124"/>
                  </a:lnTo>
                  <a:lnTo>
                    <a:pt x="126" y="129"/>
                  </a:lnTo>
                  <a:lnTo>
                    <a:pt x="125" y="134"/>
                  </a:lnTo>
                  <a:lnTo>
                    <a:pt x="118" y="140"/>
                  </a:lnTo>
                  <a:lnTo>
                    <a:pt x="118" y="140"/>
                  </a:lnTo>
                  <a:lnTo>
                    <a:pt x="113" y="145"/>
                  </a:lnTo>
                  <a:lnTo>
                    <a:pt x="109" y="147"/>
                  </a:lnTo>
                  <a:lnTo>
                    <a:pt x="105" y="149"/>
                  </a:lnTo>
                  <a:lnTo>
                    <a:pt x="100" y="151"/>
                  </a:lnTo>
                  <a:lnTo>
                    <a:pt x="96" y="151"/>
                  </a:lnTo>
                  <a:lnTo>
                    <a:pt x="90" y="151"/>
                  </a:lnTo>
                  <a:lnTo>
                    <a:pt x="77" y="149"/>
                  </a:lnTo>
                  <a:lnTo>
                    <a:pt x="77" y="149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1882"/>
            <p:cNvSpPr>
              <a:spLocks/>
            </p:cNvSpPr>
            <p:nvPr/>
          </p:nvSpPr>
          <p:spPr bwMode="auto">
            <a:xfrm>
              <a:off x="7074455" y="6588253"/>
              <a:ext cx="112746" cy="117063"/>
            </a:xfrm>
            <a:custGeom>
              <a:avLst/>
              <a:gdLst>
                <a:gd name="T0" fmla="*/ 153 w 235"/>
                <a:gd name="T1" fmla="*/ 232 h 244"/>
                <a:gd name="T2" fmla="*/ 133 w 235"/>
                <a:gd name="T3" fmla="*/ 216 h 244"/>
                <a:gd name="T4" fmla="*/ 121 w 235"/>
                <a:gd name="T5" fmla="*/ 198 h 244"/>
                <a:gd name="T6" fmla="*/ 121 w 235"/>
                <a:gd name="T7" fmla="*/ 189 h 244"/>
                <a:gd name="T8" fmla="*/ 134 w 235"/>
                <a:gd name="T9" fmla="*/ 172 h 244"/>
                <a:gd name="T10" fmla="*/ 106 w 235"/>
                <a:gd name="T11" fmla="*/ 161 h 244"/>
                <a:gd name="T12" fmla="*/ 69 w 235"/>
                <a:gd name="T13" fmla="*/ 160 h 244"/>
                <a:gd name="T14" fmla="*/ 54 w 235"/>
                <a:gd name="T15" fmla="*/ 148 h 244"/>
                <a:gd name="T16" fmla="*/ 53 w 235"/>
                <a:gd name="T17" fmla="*/ 132 h 244"/>
                <a:gd name="T18" fmla="*/ 50 w 235"/>
                <a:gd name="T19" fmla="*/ 112 h 244"/>
                <a:gd name="T20" fmla="*/ 38 w 235"/>
                <a:gd name="T21" fmla="*/ 97 h 244"/>
                <a:gd name="T22" fmla="*/ 7 w 235"/>
                <a:gd name="T23" fmla="*/ 76 h 244"/>
                <a:gd name="T24" fmla="*/ 0 w 235"/>
                <a:gd name="T25" fmla="*/ 70 h 244"/>
                <a:gd name="T26" fmla="*/ 8 w 235"/>
                <a:gd name="T27" fmla="*/ 55 h 244"/>
                <a:gd name="T28" fmla="*/ 17 w 235"/>
                <a:gd name="T29" fmla="*/ 44 h 244"/>
                <a:gd name="T30" fmla="*/ 36 w 235"/>
                <a:gd name="T31" fmla="*/ 45 h 244"/>
                <a:gd name="T32" fmla="*/ 62 w 235"/>
                <a:gd name="T33" fmla="*/ 51 h 244"/>
                <a:gd name="T34" fmla="*/ 70 w 235"/>
                <a:gd name="T35" fmla="*/ 59 h 244"/>
                <a:gd name="T36" fmla="*/ 72 w 235"/>
                <a:gd name="T37" fmla="*/ 65 h 244"/>
                <a:gd name="T38" fmla="*/ 91 w 235"/>
                <a:gd name="T39" fmla="*/ 87 h 244"/>
                <a:gd name="T40" fmla="*/ 116 w 235"/>
                <a:gd name="T41" fmla="*/ 107 h 244"/>
                <a:gd name="T42" fmla="*/ 131 w 235"/>
                <a:gd name="T43" fmla="*/ 107 h 244"/>
                <a:gd name="T44" fmla="*/ 136 w 235"/>
                <a:gd name="T45" fmla="*/ 104 h 244"/>
                <a:gd name="T46" fmla="*/ 138 w 235"/>
                <a:gd name="T47" fmla="*/ 92 h 244"/>
                <a:gd name="T48" fmla="*/ 136 w 235"/>
                <a:gd name="T49" fmla="*/ 75 h 244"/>
                <a:gd name="T50" fmla="*/ 124 w 235"/>
                <a:gd name="T51" fmla="*/ 62 h 244"/>
                <a:gd name="T52" fmla="*/ 105 w 235"/>
                <a:gd name="T53" fmla="*/ 49 h 244"/>
                <a:gd name="T54" fmla="*/ 98 w 235"/>
                <a:gd name="T55" fmla="*/ 39 h 244"/>
                <a:gd name="T56" fmla="*/ 104 w 235"/>
                <a:gd name="T57" fmla="*/ 30 h 244"/>
                <a:gd name="T58" fmla="*/ 120 w 235"/>
                <a:gd name="T59" fmla="*/ 16 h 244"/>
                <a:gd name="T60" fmla="*/ 147 w 235"/>
                <a:gd name="T61" fmla="*/ 0 h 244"/>
                <a:gd name="T62" fmla="*/ 189 w 235"/>
                <a:gd name="T63" fmla="*/ 5 h 244"/>
                <a:gd name="T64" fmla="*/ 210 w 235"/>
                <a:gd name="T65" fmla="*/ 8 h 244"/>
                <a:gd name="T66" fmla="*/ 235 w 235"/>
                <a:gd name="T67" fmla="*/ 20 h 244"/>
                <a:gd name="T68" fmla="*/ 231 w 235"/>
                <a:gd name="T69" fmla="*/ 136 h 244"/>
                <a:gd name="T70" fmla="*/ 227 w 235"/>
                <a:gd name="T71" fmla="*/ 188 h 244"/>
                <a:gd name="T72" fmla="*/ 224 w 235"/>
                <a:gd name="T73" fmla="*/ 193 h 244"/>
                <a:gd name="T74" fmla="*/ 224 w 235"/>
                <a:gd name="T75" fmla="*/ 211 h 244"/>
                <a:gd name="T76" fmla="*/ 225 w 235"/>
                <a:gd name="T77" fmla="*/ 227 h 244"/>
                <a:gd name="T78" fmla="*/ 217 w 235"/>
                <a:gd name="T79" fmla="*/ 241 h 244"/>
                <a:gd name="T80" fmla="*/ 198 w 235"/>
                <a:gd name="T81" fmla="*/ 244 h 244"/>
                <a:gd name="T82" fmla="*/ 179 w 235"/>
                <a:gd name="T83" fmla="*/ 242 h 244"/>
                <a:gd name="T84" fmla="*/ 161 w 235"/>
                <a:gd name="T85" fmla="*/ 237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35" h="244">
                  <a:moveTo>
                    <a:pt x="161" y="237"/>
                  </a:moveTo>
                  <a:lnTo>
                    <a:pt x="161" y="237"/>
                  </a:lnTo>
                  <a:lnTo>
                    <a:pt x="153" y="232"/>
                  </a:lnTo>
                  <a:lnTo>
                    <a:pt x="146" y="227"/>
                  </a:lnTo>
                  <a:lnTo>
                    <a:pt x="138" y="221"/>
                  </a:lnTo>
                  <a:lnTo>
                    <a:pt x="133" y="216"/>
                  </a:lnTo>
                  <a:lnTo>
                    <a:pt x="127" y="209"/>
                  </a:lnTo>
                  <a:lnTo>
                    <a:pt x="123" y="203"/>
                  </a:lnTo>
                  <a:lnTo>
                    <a:pt x="121" y="198"/>
                  </a:lnTo>
                  <a:lnTo>
                    <a:pt x="120" y="192"/>
                  </a:lnTo>
                  <a:lnTo>
                    <a:pt x="120" y="192"/>
                  </a:lnTo>
                  <a:lnTo>
                    <a:pt x="121" y="189"/>
                  </a:lnTo>
                  <a:lnTo>
                    <a:pt x="124" y="184"/>
                  </a:lnTo>
                  <a:lnTo>
                    <a:pt x="129" y="178"/>
                  </a:lnTo>
                  <a:lnTo>
                    <a:pt x="134" y="172"/>
                  </a:lnTo>
                  <a:lnTo>
                    <a:pt x="147" y="160"/>
                  </a:lnTo>
                  <a:lnTo>
                    <a:pt x="106" y="161"/>
                  </a:lnTo>
                  <a:lnTo>
                    <a:pt x="106" y="161"/>
                  </a:lnTo>
                  <a:lnTo>
                    <a:pt x="91" y="163"/>
                  </a:lnTo>
                  <a:lnTo>
                    <a:pt x="79" y="161"/>
                  </a:lnTo>
                  <a:lnTo>
                    <a:pt x="69" y="160"/>
                  </a:lnTo>
                  <a:lnTo>
                    <a:pt x="62" y="158"/>
                  </a:lnTo>
                  <a:lnTo>
                    <a:pt x="58" y="154"/>
                  </a:lnTo>
                  <a:lnTo>
                    <a:pt x="54" y="148"/>
                  </a:lnTo>
                  <a:lnTo>
                    <a:pt x="53" y="140"/>
                  </a:lnTo>
                  <a:lnTo>
                    <a:pt x="53" y="132"/>
                  </a:lnTo>
                  <a:lnTo>
                    <a:pt x="53" y="132"/>
                  </a:lnTo>
                  <a:lnTo>
                    <a:pt x="53" y="124"/>
                  </a:lnTo>
                  <a:lnTo>
                    <a:pt x="52" y="117"/>
                  </a:lnTo>
                  <a:lnTo>
                    <a:pt x="50" y="112"/>
                  </a:lnTo>
                  <a:lnTo>
                    <a:pt x="47" y="107"/>
                  </a:lnTo>
                  <a:lnTo>
                    <a:pt x="43" y="102"/>
                  </a:lnTo>
                  <a:lnTo>
                    <a:pt x="38" y="97"/>
                  </a:lnTo>
                  <a:lnTo>
                    <a:pt x="22" y="86"/>
                  </a:lnTo>
                  <a:lnTo>
                    <a:pt x="22" y="86"/>
                  </a:lnTo>
                  <a:lnTo>
                    <a:pt x="7" y="76"/>
                  </a:lnTo>
                  <a:lnTo>
                    <a:pt x="1" y="72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3" y="64"/>
                  </a:lnTo>
                  <a:lnTo>
                    <a:pt x="8" y="55"/>
                  </a:lnTo>
                  <a:lnTo>
                    <a:pt x="8" y="55"/>
                  </a:lnTo>
                  <a:lnTo>
                    <a:pt x="12" y="48"/>
                  </a:lnTo>
                  <a:lnTo>
                    <a:pt x="15" y="47"/>
                  </a:lnTo>
                  <a:lnTo>
                    <a:pt x="17" y="44"/>
                  </a:lnTo>
                  <a:lnTo>
                    <a:pt x="20" y="44"/>
                  </a:lnTo>
                  <a:lnTo>
                    <a:pt x="24" y="44"/>
                  </a:lnTo>
                  <a:lnTo>
                    <a:pt x="36" y="45"/>
                  </a:lnTo>
                  <a:lnTo>
                    <a:pt x="36" y="45"/>
                  </a:lnTo>
                  <a:lnTo>
                    <a:pt x="51" y="48"/>
                  </a:lnTo>
                  <a:lnTo>
                    <a:pt x="62" y="51"/>
                  </a:lnTo>
                  <a:lnTo>
                    <a:pt x="66" y="53"/>
                  </a:lnTo>
                  <a:lnTo>
                    <a:pt x="69" y="55"/>
                  </a:lnTo>
                  <a:lnTo>
                    <a:pt x="70" y="59"/>
                  </a:lnTo>
                  <a:lnTo>
                    <a:pt x="71" y="61"/>
                  </a:lnTo>
                  <a:lnTo>
                    <a:pt x="71" y="61"/>
                  </a:lnTo>
                  <a:lnTo>
                    <a:pt x="72" y="65"/>
                  </a:lnTo>
                  <a:lnTo>
                    <a:pt x="77" y="71"/>
                  </a:lnTo>
                  <a:lnTo>
                    <a:pt x="91" y="87"/>
                  </a:lnTo>
                  <a:lnTo>
                    <a:pt x="91" y="87"/>
                  </a:lnTo>
                  <a:lnTo>
                    <a:pt x="101" y="97"/>
                  </a:lnTo>
                  <a:lnTo>
                    <a:pt x="109" y="104"/>
                  </a:lnTo>
                  <a:lnTo>
                    <a:pt x="116" y="107"/>
                  </a:lnTo>
                  <a:lnTo>
                    <a:pt x="123" y="108"/>
                  </a:lnTo>
                  <a:lnTo>
                    <a:pt x="123" y="108"/>
                  </a:lnTo>
                  <a:lnTo>
                    <a:pt x="131" y="107"/>
                  </a:lnTo>
                  <a:lnTo>
                    <a:pt x="133" y="107"/>
                  </a:lnTo>
                  <a:lnTo>
                    <a:pt x="134" y="105"/>
                  </a:lnTo>
                  <a:lnTo>
                    <a:pt x="136" y="104"/>
                  </a:lnTo>
                  <a:lnTo>
                    <a:pt x="136" y="101"/>
                  </a:lnTo>
                  <a:lnTo>
                    <a:pt x="138" y="92"/>
                  </a:lnTo>
                  <a:lnTo>
                    <a:pt x="138" y="92"/>
                  </a:lnTo>
                  <a:lnTo>
                    <a:pt x="138" y="86"/>
                  </a:lnTo>
                  <a:lnTo>
                    <a:pt x="137" y="81"/>
                  </a:lnTo>
                  <a:lnTo>
                    <a:pt x="136" y="75"/>
                  </a:lnTo>
                  <a:lnTo>
                    <a:pt x="134" y="71"/>
                  </a:lnTo>
                  <a:lnTo>
                    <a:pt x="130" y="66"/>
                  </a:lnTo>
                  <a:lnTo>
                    <a:pt x="124" y="62"/>
                  </a:lnTo>
                  <a:lnTo>
                    <a:pt x="110" y="52"/>
                  </a:lnTo>
                  <a:lnTo>
                    <a:pt x="110" y="52"/>
                  </a:lnTo>
                  <a:lnTo>
                    <a:pt x="105" y="49"/>
                  </a:lnTo>
                  <a:lnTo>
                    <a:pt x="101" y="45"/>
                  </a:lnTo>
                  <a:lnTo>
                    <a:pt x="99" y="42"/>
                  </a:lnTo>
                  <a:lnTo>
                    <a:pt x="98" y="39"/>
                  </a:lnTo>
                  <a:lnTo>
                    <a:pt x="98" y="39"/>
                  </a:lnTo>
                  <a:lnTo>
                    <a:pt x="99" y="35"/>
                  </a:lnTo>
                  <a:lnTo>
                    <a:pt x="104" y="30"/>
                  </a:lnTo>
                  <a:lnTo>
                    <a:pt x="111" y="23"/>
                  </a:lnTo>
                  <a:lnTo>
                    <a:pt x="120" y="16"/>
                  </a:lnTo>
                  <a:lnTo>
                    <a:pt x="120" y="16"/>
                  </a:lnTo>
                  <a:lnTo>
                    <a:pt x="131" y="8"/>
                  </a:lnTo>
                  <a:lnTo>
                    <a:pt x="140" y="2"/>
                  </a:lnTo>
                  <a:lnTo>
                    <a:pt x="147" y="0"/>
                  </a:lnTo>
                  <a:lnTo>
                    <a:pt x="154" y="0"/>
                  </a:lnTo>
                  <a:lnTo>
                    <a:pt x="154" y="0"/>
                  </a:lnTo>
                  <a:lnTo>
                    <a:pt x="189" y="5"/>
                  </a:lnTo>
                  <a:lnTo>
                    <a:pt x="189" y="5"/>
                  </a:lnTo>
                  <a:lnTo>
                    <a:pt x="200" y="6"/>
                  </a:lnTo>
                  <a:lnTo>
                    <a:pt x="210" y="8"/>
                  </a:lnTo>
                  <a:lnTo>
                    <a:pt x="218" y="10"/>
                  </a:lnTo>
                  <a:lnTo>
                    <a:pt x="225" y="13"/>
                  </a:lnTo>
                  <a:lnTo>
                    <a:pt x="235" y="20"/>
                  </a:lnTo>
                  <a:lnTo>
                    <a:pt x="232" y="103"/>
                  </a:lnTo>
                  <a:lnTo>
                    <a:pt x="232" y="103"/>
                  </a:lnTo>
                  <a:lnTo>
                    <a:pt x="231" y="136"/>
                  </a:lnTo>
                  <a:lnTo>
                    <a:pt x="229" y="164"/>
                  </a:lnTo>
                  <a:lnTo>
                    <a:pt x="228" y="181"/>
                  </a:lnTo>
                  <a:lnTo>
                    <a:pt x="227" y="188"/>
                  </a:lnTo>
                  <a:lnTo>
                    <a:pt x="226" y="190"/>
                  </a:lnTo>
                  <a:lnTo>
                    <a:pt x="226" y="190"/>
                  </a:lnTo>
                  <a:lnTo>
                    <a:pt x="224" y="193"/>
                  </a:lnTo>
                  <a:lnTo>
                    <a:pt x="222" y="199"/>
                  </a:lnTo>
                  <a:lnTo>
                    <a:pt x="222" y="205"/>
                  </a:lnTo>
                  <a:lnTo>
                    <a:pt x="224" y="211"/>
                  </a:lnTo>
                  <a:lnTo>
                    <a:pt x="224" y="211"/>
                  </a:lnTo>
                  <a:lnTo>
                    <a:pt x="225" y="220"/>
                  </a:lnTo>
                  <a:lnTo>
                    <a:pt x="225" y="227"/>
                  </a:lnTo>
                  <a:lnTo>
                    <a:pt x="224" y="232"/>
                  </a:lnTo>
                  <a:lnTo>
                    <a:pt x="220" y="238"/>
                  </a:lnTo>
                  <a:lnTo>
                    <a:pt x="217" y="241"/>
                  </a:lnTo>
                  <a:lnTo>
                    <a:pt x="211" y="243"/>
                  </a:lnTo>
                  <a:lnTo>
                    <a:pt x="206" y="244"/>
                  </a:lnTo>
                  <a:lnTo>
                    <a:pt x="198" y="244"/>
                  </a:lnTo>
                  <a:lnTo>
                    <a:pt x="198" y="244"/>
                  </a:lnTo>
                  <a:lnTo>
                    <a:pt x="189" y="244"/>
                  </a:lnTo>
                  <a:lnTo>
                    <a:pt x="179" y="242"/>
                  </a:lnTo>
                  <a:lnTo>
                    <a:pt x="169" y="240"/>
                  </a:lnTo>
                  <a:lnTo>
                    <a:pt x="161" y="237"/>
                  </a:lnTo>
                  <a:lnTo>
                    <a:pt x="161" y="237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1883"/>
            <p:cNvSpPr>
              <a:spLocks/>
            </p:cNvSpPr>
            <p:nvPr/>
          </p:nvSpPr>
          <p:spPr bwMode="auto">
            <a:xfrm>
              <a:off x="6970826" y="6553710"/>
              <a:ext cx="83000" cy="139613"/>
            </a:xfrm>
            <a:custGeom>
              <a:avLst/>
              <a:gdLst>
                <a:gd name="T0" fmla="*/ 55 w 173"/>
                <a:gd name="T1" fmla="*/ 280 h 291"/>
                <a:gd name="T2" fmla="*/ 43 w 173"/>
                <a:gd name="T3" fmla="*/ 273 h 291"/>
                <a:gd name="T4" fmla="*/ 32 w 173"/>
                <a:gd name="T5" fmla="*/ 271 h 291"/>
                <a:gd name="T6" fmla="*/ 22 w 173"/>
                <a:gd name="T7" fmla="*/ 273 h 291"/>
                <a:gd name="T8" fmla="*/ 13 w 173"/>
                <a:gd name="T9" fmla="*/ 280 h 291"/>
                <a:gd name="T10" fmla="*/ 10 w 173"/>
                <a:gd name="T11" fmla="*/ 282 h 291"/>
                <a:gd name="T12" fmla="*/ 3 w 173"/>
                <a:gd name="T13" fmla="*/ 283 h 291"/>
                <a:gd name="T14" fmla="*/ 1 w 173"/>
                <a:gd name="T15" fmla="*/ 283 h 291"/>
                <a:gd name="T16" fmla="*/ 0 w 173"/>
                <a:gd name="T17" fmla="*/ 277 h 291"/>
                <a:gd name="T18" fmla="*/ 4 w 173"/>
                <a:gd name="T19" fmla="*/ 248 h 291"/>
                <a:gd name="T20" fmla="*/ 13 w 173"/>
                <a:gd name="T21" fmla="*/ 210 h 291"/>
                <a:gd name="T22" fmla="*/ 22 w 173"/>
                <a:gd name="T23" fmla="*/ 183 h 291"/>
                <a:gd name="T24" fmla="*/ 25 w 173"/>
                <a:gd name="T25" fmla="*/ 179 h 291"/>
                <a:gd name="T26" fmla="*/ 26 w 173"/>
                <a:gd name="T27" fmla="*/ 179 h 291"/>
                <a:gd name="T28" fmla="*/ 30 w 173"/>
                <a:gd name="T29" fmla="*/ 174 h 291"/>
                <a:gd name="T30" fmla="*/ 31 w 173"/>
                <a:gd name="T31" fmla="*/ 156 h 291"/>
                <a:gd name="T32" fmla="*/ 32 w 173"/>
                <a:gd name="T33" fmla="*/ 143 h 291"/>
                <a:gd name="T34" fmla="*/ 42 w 173"/>
                <a:gd name="T35" fmla="*/ 77 h 291"/>
                <a:gd name="T36" fmla="*/ 56 w 173"/>
                <a:gd name="T37" fmla="*/ 18 h 291"/>
                <a:gd name="T38" fmla="*/ 59 w 173"/>
                <a:gd name="T39" fmla="*/ 9 h 291"/>
                <a:gd name="T40" fmla="*/ 66 w 173"/>
                <a:gd name="T41" fmla="*/ 2 h 291"/>
                <a:gd name="T42" fmla="*/ 73 w 173"/>
                <a:gd name="T43" fmla="*/ 0 h 291"/>
                <a:gd name="T44" fmla="*/ 87 w 173"/>
                <a:gd name="T45" fmla="*/ 2 h 291"/>
                <a:gd name="T46" fmla="*/ 96 w 173"/>
                <a:gd name="T47" fmla="*/ 9 h 291"/>
                <a:gd name="T48" fmla="*/ 98 w 173"/>
                <a:gd name="T49" fmla="*/ 16 h 291"/>
                <a:gd name="T50" fmla="*/ 98 w 173"/>
                <a:gd name="T51" fmla="*/ 22 h 291"/>
                <a:gd name="T52" fmla="*/ 96 w 173"/>
                <a:gd name="T53" fmla="*/ 27 h 291"/>
                <a:gd name="T54" fmla="*/ 94 w 173"/>
                <a:gd name="T55" fmla="*/ 36 h 291"/>
                <a:gd name="T56" fmla="*/ 96 w 173"/>
                <a:gd name="T57" fmla="*/ 44 h 291"/>
                <a:gd name="T58" fmla="*/ 97 w 173"/>
                <a:gd name="T59" fmla="*/ 50 h 291"/>
                <a:gd name="T60" fmla="*/ 98 w 173"/>
                <a:gd name="T61" fmla="*/ 70 h 291"/>
                <a:gd name="T62" fmla="*/ 95 w 173"/>
                <a:gd name="T63" fmla="*/ 90 h 291"/>
                <a:gd name="T64" fmla="*/ 94 w 173"/>
                <a:gd name="T65" fmla="*/ 95 h 291"/>
                <a:gd name="T66" fmla="*/ 90 w 173"/>
                <a:gd name="T67" fmla="*/ 106 h 291"/>
                <a:gd name="T68" fmla="*/ 89 w 173"/>
                <a:gd name="T69" fmla="*/ 121 h 291"/>
                <a:gd name="T70" fmla="*/ 91 w 173"/>
                <a:gd name="T71" fmla="*/ 135 h 291"/>
                <a:gd name="T72" fmla="*/ 95 w 173"/>
                <a:gd name="T73" fmla="*/ 138 h 291"/>
                <a:gd name="T74" fmla="*/ 100 w 173"/>
                <a:gd name="T75" fmla="*/ 140 h 291"/>
                <a:gd name="T76" fmla="*/ 114 w 173"/>
                <a:gd name="T77" fmla="*/ 140 h 291"/>
                <a:gd name="T78" fmla="*/ 131 w 173"/>
                <a:gd name="T79" fmla="*/ 136 h 291"/>
                <a:gd name="T80" fmla="*/ 149 w 173"/>
                <a:gd name="T81" fmla="*/ 133 h 291"/>
                <a:gd name="T82" fmla="*/ 153 w 173"/>
                <a:gd name="T83" fmla="*/ 134 h 291"/>
                <a:gd name="T84" fmla="*/ 159 w 173"/>
                <a:gd name="T85" fmla="*/ 138 h 291"/>
                <a:gd name="T86" fmla="*/ 164 w 173"/>
                <a:gd name="T87" fmla="*/ 147 h 291"/>
                <a:gd name="T88" fmla="*/ 172 w 173"/>
                <a:gd name="T89" fmla="*/ 172 h 291"/>
                <a:gd name="T90" fmla="*/ 173 w 173"/>
                <a:gd name="T91" fmla="*/ 200 h 291"/>
                <a:gd name="T92" fmla="*/ 170 w 173"/>
                <a:gd name="T93" fmla="*/ 227 h 291"/>
                <a:gd name="T94" fmla="*/ 166 w 173"/>
                <a:gd name="T95" fmla="*/ 236 h 291"/>
                <a:gd name="T96" fmla="*/ 149 w 173"/>
                <a:gd name="T97" fmla="*/ 259 h 291"/>
                <a:gd name="T98" fmla="*/ 146 w 173"/>
                <a:gd name="T99" fmla="*/ 264 h 291"/>
                <a:gd name="T100" fmla="*/ 136 w 173"/>
                <a:gd name="T101" fmla="*/ 274 h 291"/>
                <a:gd name="T102" fmla="*/ 119 w 173"/>
                <a:gd name="T103" fmla="*/ 284 h 291"/>
                <a:gd name="T104" fmla="*/ 94 w 173"/>
                <a:gd name="T105" fmla="*/ 291 h 291"/>
                <a:gd name="T106" fmla="*/ 68 w 173"/>
                <a:gd name="T107" fmla="*/ 286 h 291"/>
                <a:gd name="T108" fmla="*/ 55 w 173"/>
                <a:gd name="T109" fmla="*/ 280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73" h="291">
                  <a:moveTo>
                    <a:pt x="55" y="280"/>
                  </a:moveTo>
                  <a:lnTo>
                    <a:pt x="55" y="280"/>
                  </a:lnTo>
                  <a:lnTo>
                    <a:pt x="48" y="277"/>
                  </a:lnTo>
                  <a:lnTo>
                    <a:pt x="43" y="273"/>
                  </a:lnTo>
                  <a:lnTo>
                    <a:pt x="37" y="272"/>
                  </a:lnTo>
                  <a:lnTo>
                    <a:pt x="32" y="271"/>
                  </a:lnTo>
                  <a:lnTo>
                    <a:pt x="27" y="272"/>
                  </a:lnTo>
                  <a:lnTo>
                    <a:pt x="22" y="273"/>
                  </a:lnTo>
                  <a:lnTo>
                    <a:pt x="17" y="275"/>
                  </a:lnTo>
                  <a:lnTo>
                    <a:pt x="13" y="280"/>
                  </a:lnTo>
                  <a:lnTo>
                    <a:pt x="13" y="280"/>
                  </a:lnTo>
                  <a:lnTo>
                    <a:pt x="10" y="282"/>
                  </a:lnTo>
                  <a:lnTo>
                    <a:pt x="6" y="283"/>
                  </a:lnTo>
                  <a:lnTo>
                    <a:pt x="3" y="283"/>
                  </a:lnTo>
                  <a:lnTo>
                    <a:pt x="1" y="283"/>
                  </a:lnTo>
                  <a:lnTo>
                    <a:pt x="1" y="283"/>
                  </a:lnTo>
                  <a:lnTo>
                    <a:pt x="0" y="281"/>
                  </a:lnTo>
                  <a:lnTo>
                    <a:pt x="0" y="277"/>
                  </a:lnTo>
                  <a:lnTo>
                    <a:pt x="1" y="264"/>
                  </a:lnTo>
                  <a:lnTo>
                    <a:pt x="4" y="248"/>
                  </a:lnTo>
                  <a:lnTo>
                    <a:pt x="8" y="229"/>
                  </a:lnTo>
                  <a:lnTo>
                    <a:pt x="13" y="210"/>
                  </a:lnTo>
                  <a:lnTo>
                    <a:pt x="17" y="194"/>
                  </a:lnTo>
                  <a:lnTo>
                    <a:pt x="22" y="183"/>
                  </a:lnTo>
                  <a:lnTo>
                    <a:pt x="24" y="180"/>
                  </a:lnTo>
                  <a:lnTo>
                    <a:pt x="25" y="179"/>
                  </a:lnTo>
                  <a:lnTo>
                    <a:pt x="25" y="179"/>
                  </a:lnTo>
                  <a:lnTo>
                    <a:pt x="26" y="179"/>
                  </a:lnTo>
                  <a:lnTo>
                    <a:pt x="27" y="178"/>
                  </a:lnTo>
                  <a:lnTo>
                    <a:pt x="30" y="174"/>
                  </a:lnTo>
                  <a:lnTo>
                    <a:pt x="31" y="167"/>
                  </a:lnTo>
                  <a:lnTo>
                    <a:pt x="31" y="156"/>
                  </a:lnTo>
                  <a:lnTo>
                    <a:pt x="31" y="156"/>
                  </a:lnTo>
                  <a:lnTo>
                    <a:pt x="32" y="143"/>
                  </a:lnTo>
                  <a:lnTo>
                    <a:pt x="34" y="123"/>
                  </a:lnTo>
                  <a:lnTo>
                    <a:pt x="42" y="77"/>
                  </a:lnTo>
                  <a:lnTo>
                    <a:pt x="52" y="33"/>
                  </a:lnTo>
                  <a:lnTo>
                    <a:pt x="56" y="18"/>
                  </a:lnTo>
                  <a:lnTo>
                    <a:pt x="59" y="9"/>
                  </a:lnTo>
                  <a:lnTo>
                    <a:pt x="59" y="9"/>
                  </a:lnTo>
                  <a:lnTo>
                    <a:pt x="63" y="6"/>
                  </a:lnTo>
                  <a:lnTo>
                    <a:pt x="66" y="2"/>
                  </a:lnTo>
                  <a:lnTo>
                    <a:pt x="69" y="1"/>
                  </a:lnTo>
                  <a:lnTo>
                    <a:pt x="73" y="0"/>
                  </a:lnTo>
                  <a:lnTo>
                    <a:pt x="80" y="0"/>
                  </a:lnTo>
                  <a:lnTo>
                    <a:pt x="87" y="2"/>
                  </a:lnTo>
                  <a:lnTo>
                    <a:pt x="93" y="6"/>
                  </a:lnTo>
                  <a:lnTo>
                    <a:pt x="96" y="9"/>
                  </a:lnTo>
                  <a:lnTo>
                    <a:pt x="97" y="12"/>
                  </a:lnTo>
                  <a:lnTo>
                    <a:pt x="98" y="16"/>
                  </a:lnTo>
                  <a:lnTo>
                    <a:pt x="98" y="19"/>
                  </a:lnTo>
                  <a:lnTo>
                    <a:pt x="98" y="22"/>
                  </a:lnTo>
                  <a:lnTo>
                    <a:pt x="96" y="27"/>
                  </a:lnTo>
                  <a:lnTo>
                    <a:pt x="96" y="27"/>
                  </a:lnTo>
                  <a:lnTo>
                    <a:pt x="95" y="31"/>
                  </a:lnTo>
                  <a:lnTo>
                    <a:pt x="94" y="36"/>
                  </a:lnTo>
                  <a:lnTo>
                    <a:pt x="94" y="40"/>
                  </a:lnTo>
                  <a:lnTo>
                    <a:pt x="96" y="44"/>
                  </a:lnTo>
                  <a:lnTo>
                    <a:pt x="96" y="44"/>
                  </a:lnTo>
                  <a:lnTo>
                    <a:pt x="97" y="50"/>
                  </a:lnTo>
                  <a:lnTo>
                    <a:pt x="98" y="56"/>
                  </a:lnTo>
                  <a:lnTo>
                    <a:pt x="98" y="70"/>
                  </a:lnTo>
                  <a:lnTo>
                    <a:pt x="97" y="84"/>
                  </a:lnTo>
                  <a:lnTo>
                    <a:pt x="95" y="90"/>
                  </a:lnTo>
                  <a:lnTo>
                    <a:pt x="94" y="95"/>
                  </a:lnTo>
                  <a:lnTo>
                    <a:pt x="94" y="95"/>
                  </a:lnTo>
                  <a:lnTo>
                    <a:pt x="91" y="100"/>
                  </a:lnTo>
                  <a:lnTo>
                    <a:pt x="90" y="106"/>
                  </a:lnTo>
                  <a:lnTo>
                    <a:pt x="89" y="121"/>
                  </a:lnTo>
                  <a:lnTo>
                    <a:pt x="89" y="121"/>
                  </a:lnTo>
                  <a:lnTo>
                    <a:pt x="90" y="130"/>
                  </a:lnTo>
                  <a:lnTo>
                    <a:pt x="91" y="135"/>
                  </a:lnTo>
                  <a:lnTo>
                    <a:pt x="94" y="137"/>
                  </a:lnTo>
                  <a:lnTo>
                    <a:pt x="95" y="138"/>
                  </a:lnTo>
                  <a:lnTo>
                    <a:pt x="100" y="140"/>
                  </a:lnTo>
                  <a:lnTo>
                    <a:pt x="100" y="140"/>
                  </a:lnTo>
                  <a:lnTo>
                    <a:pt x="107" y="140"/>
                  </a:lnTo>
                  <a:lnTo>
                    <a:pt x="114" y="140"/>
                  </a:lnTo>
                  <a:lnTo>
                    <a:pt x="131" y="136"/>
                  </a:lnTo>
                  <a:lnTo>
                    <a:pt x="131" y="136"/>
                  </a:lnTo>
                  <a:lnTo>
                    <a:pt x="141" y="133"/>
                  </a:lnTo>
                  <a:lnTo>
                    <a:pt x="149" y="133"/>
                  </a:lnTo>
                  <a:lnTo>
                    <a:pt x="151" y="133"/>
                  </a:lnTo>
                  <a:lnTo>
                    <a:pt x="153" y="134"/>
                  </a:lnTo>
                  <a:lnTo>
                    <a:pt x="159" y="138"/>
                  </a:lnTo>
                  <a:lnTo>
                    <a:pt x="159" y="138"/>
                  </a:lnTo>
                  <a:lnTo>
                    <a:pt x="162" y="143"/>
                  </a:lnTo>
                  <a:lnTo>
                    <a:pt x="164" y="147"/>
                  </a:lnTo>
                  <a:lnTo>
                    <a:pt x="169" y="158"/>
                  </a:lnTo>
                  <a:lnTo>
                    <a:pt x="172" y="172"/>
                  </a:lnTo>
                  <a:lnTo>
                    <a:pt x="173" y="186"/>
                  </a:lnTo>
                  <a:lnTo>
                    <a:pt x="173" y="200"/>
                  </a:lnTo>
                  <a:lnTo>
                    <a:pt x="172" y="215"/>
                  </a:lnTo>
                  <a:lnTo>
                    <a:pt x="170" y="227"/>
                  </a:lnTo>
                  <a:lnTo>
                    <a:pt x="168" y="231"/>
                  </a:lnTo>
                  <a:lnTo>
                    <a:pt x="166" y="236"/>
                  </a:lnTo>
                  <a:lnTo>
                    <a:pt x="166" y="236"/>
                  </a:lnTo>
                  <a:lnTo>
                    <a:pt x="149" y="259"/>
                  </a:lnTo>
                  <a:lnTo>
                    <a:pt x="149" y="259"/>
                  </a:lnTo>
                  <a:lnTo>
                    <a:pt x="146" y="264"/>
                  </a:lnTo>
                  <a:lnTo>
                    <a:pt x="141" y="270"/>
                  </a:lnTo>
                  <a:lnTo>
                    <a:pt x="136" y="274"/>
                  </a:lnTo>
                  <a:lnTo>
                    <a:pt x="130" y="279"/>
                  </a:lnTo>
                  <a:lnTo>
                    <a:pt x="119" y="284"/>
                  </a:lnTo>
                  <a:lnTo>
                    <a:pt x="107" y="289"/>
                  </a:lnTo>
                  <a:lnTo>
                    <a:pt x="94" y="291"/>
                  </a:lnTo>
                  <a:lnTo>
                    <a:pt x="82" y="290"/>
                  </a:lnTo>
                  <a:lnTo>
                    <a:pt x="68" y="286"/>
                  </a:lnTo>
                  <a:lnTo>
                    <a:pt x="62" y="283"/>
                  </a:lnTo>
                  <a:lnTo>
                    <a:pt x="55" y="280"/>
                  </a:lnTo>
                  <a:lnTo>
                    <a:pt x="55" y="280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1884"/>
            <p:cNvSpPr>
              <a:spLocks/>
            </p:cNvSpPr>
            <p:nvPr/>
          </p:nvSpPr>
          <p:spPr bwMode="auto">
            <a:xfrm>
              <a:off x="7054305" y="6668374"/>
              <a:ext cx="27347" cy="23988"/>
            </a:xfrm>
            <a:custGeom>
              <a:avLst/>
              <a:gdLst>
                <a:gd name="T0" fmla="*/ 3 w 57"/>
                <a:gd name="T1" fmla="*/ 40 h 50"/>
                <a:gd name="T2" fmla="*/ 3 w 57"/>
                <a:gd name="T3" fmla="*/ 40 h 50"/>
                <a:gd name="T4" fmla="*/ 0 w 57"/>
                <a:gd name="T5" fmla="*/ 34 h 50"/>
                <a:gd name="T6" fmla="*/ 0 w 57"/>
                <a:gd name="T7" fmla="*/ 29 h 50"/>
                <a:gd name="T8" fmla="*/ 3 w 57"/>
                <a:gd name="T9" fmla="*/ 23 h 50"/>
                <a:gd name="T10" fmla="*/ 6 w 57"/>
                <a:gd name="T11" fmla="*/ 18 h 50"/>
                <a:gd name="T12" fmla="*/ 6 w 57"/>
                <a:gd name="T13" fmla="*/ 18 h 50"/>
                <a:gd name="T14" fmla="*/ 14 w 57"/>
                <a:gd name="T15" fmla="*/ 4 h 50"/>
                <a:gd name="T16" fmla="*/ 14 w 57"/>
                <a:gd name="T17" fmla="*/ 4 h 50"/>
                <a:gd name="T18" fmla="*/ 28 w 57"/>
                <a:gd name="T19" fmla="*/ 1 h 50"/>
                <a:gd name="T20" fmla="*/ 28 w 57"/>
                <a:gd name="T21" fmla="*/ 1 h 50"/>
                <a:gd name="T22" fmla="*/ 36 w 57"/>
                <a:gd name="T23" fmla="*/ 0 h 50"/>
                <a:gd name="T24" fmla="*/ 39 w 57"/>
                <a:gd name="T25" fmla="*/ 1 h 50"/>
                <a:gd name="T26" fmla="*/ 41 w 57"/>
                <a:gd name="T27" fmla="*/ 2 h 50"/>
                <a:gd name="T28" fmla="*/ 43 w 57"/>
                <a:gd name="T29" fmla="*/ 4 h 50"/>
                <a:gd name="T30" fmla="*/ 46 w 57"/>
                <a:gd name="T31" fmla="*/ 8 h 50"/>
                <a:gd name="T32" fmla="*/ 51 w 57"/>
                <a:gd name="T33" fmla="*/ 20 h 50"/>
                <a:gd name="T34" fmla="*/ 51 w 57"/>
                <a:gd name="T35" fmla="*/ 20 h 50"/>
                <a:gd name="T36" fmla="*/ 54 w 57"/>
                <a:gd name="T37" fmla="*/ 29 h 50"/>
                <a:gd name="T38" fmla="*/ 57 w 57"/>
                <a:gd name="T39" fmla="*/ 35 h 50"/>
                <a:gd name="T40" fmla="*/ 57 w 57"/>
                <a:gd name="T41" fmla="*/ 41 h 50"/>
                <a:gd name="T42" fmla="*/ 56 w 57"/>
                <a:gd name="T43" fmla="*/ 44 h 50"/>
                <a:gd name="T44" fmla="*/ 56 w 57"/>
                <a:gd name="T45" fmla="*/ 44 h 50"/>
                <a:gd name="T46" fmla="*/ 52 w 57"/>
                <a:gd name="T47" fmla="*/ 45 h 50"/>
                <a:gd name="T48" fmla="*/ 47 w 57"/>
                <a:gd name="T49" fmla="*/ 47 h 50"/>
                <a:gd name="T50" fmla="*/ 29 w 57"/>
                <a:gd name="T51" fmla="*/ 50 h 50"/>
                <a:gd name="T52" fmla="*/ 29 w 57"/>
                <a:gd name="T53" fmla="*/ 50 h 50"/>
                <a:gd name="T54" fmla="*/ 17 w 57"/>
                <a:gd name="T55" fmla="*/ 50 h 50"/>
                <a:gd name="T56" fmla="*/ 9 w 57"/>
                <a:gd name="T57" fmla="*/ 50 h 50"/>
                <a:gd name="T58" fmla="*/ 7 w 57"/>
                <a:gd name="T59" fmla="*/ 49 h 50"/>
                <a:gd name="T60" fmla="*/ 5 w 57"/>
                <a:gd name="T61" fmla="*/ 46 h 50"/>
                <a:gd name="T62" fmla="*/ 3 w 57"/>
                <a:gd name="T63" fmla="*/ 40 h 50"/>
                <a:gd name="T64" fmla="*/ 3 w 57"/>
                <a:gd name="T65" fmla="*/ 4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7" h="50">
                  <a:moveTo>
                    <a:pt x="3" y="40"/>
                  </a:moveTo>
                  <a:lnTo>
                    <a:pt x="3" y="40"/>
                  </a:lnTo>
                  <a:lnTo>
                    <a:pt x="0" y="34"/>
                  </a:lnTo>
                  <a:lnTo>
                    <a:pt x="0" y="29"/>
                  </a:lnTo>
                  <a:lnTo>
                    <a:pt x="3" y="23"/>
                  </a:lnTo>
                  <a:lnTo>
                    <a:pt x="6" y="18"/>
                  </a:lnTo>
                  <a:lnTo>
                    <a:pt x="6" y="18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28" y="1"/>
                  </a:lnTo>
                  <a:lnTo>
                    <a:pt x="28" y="1"/>
                  </a:lnTo>
                  <a:lnTo>
                    <a:pt x="36" y="0"/>
                  </a:lnTo>
                  <a:lnTo>
                    <a:pt x="39" y="1"/>
                  </a:lnTo>
                  <a:lnTo>
                    <a:pt x="41" y="2"/>
                  </a:lnTo>
                  <a:lnTo>
                    <a:pt x="43" y="4"/>
                  </a:lnTo>
                  <a:lnTo>
                    <a:pt x="46" y="8"/>
                  </a:lnTo>
                  <a:lnTo>
                    <a:pt x="51" y="20"/>
                  </a:lnTo>
                  <a:lnTo>
                    <a:pt x="51" y="20"/>
                  </a:lnTo>
                  <a:lnTo>
                    <a:pt x="54" y="29"/>
                  </a:lnTo>
                  <a:lnTo>
                    <a:pt x="57" y="35"/>
                  </a:lnTo>
                  <a:lnTo>
                    <a:pt x="57" y="41"/>
                  </a:lnTo>
                  <a:lnTo>
                    <a:pt x="56" y="44"/>
                  </a:lnTo>
                  <a:lnTo>
                    <a:pt x="56" y="44"/>
                  </a:lnTo>
                  <a:lnTo>
                    <a:pt x="52" y="45"/>
                  </a:lnTo>
                  <a:lnTo>
                    <a:pt x="47" y="47"/>
                  </a:lnTo>
                  <a:lnTo>
                    <a:pt x="29" y="50"/>
                  </a:lnTo>
                  <a:lnTo>
                    <a:pt x="29" y="50"/>
                  </a:lnTo>
                  <a:lnTo>
                    <a:pt x="17" y="50"/>
                  </a:lnTo>
                  <a:lnTo>
                    <a:pt x="9" y="50"/>
                  </a:lnTo>
                  <a:lnTo>
                    <a:pt x="7" y="49"/>
                  </a:lnTo>
                  <a:lnTo>
                    <a:pt x="5" y="46"/>
                  </a:lnTo>
                  <a:lnTo>
                    <a:pt x="3" y="40"/>
                  </a:lnTo>
                  <a:lnTo>
                    <a:pt x="3" y="40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1885"/>
            <p:cNvSpPr>
              <a:spLocks/>
            </p:cNvSpPr>
            <p:nvPr/>
          </p:nvSpPr>
          <p:spPr bwMode="auto">
            <a:xfrm>
              <a:off x="7295628" y="6053312"/>
              <a:ext cx="340155" cy="571883"/>
            </a:xfrm>
            <a:custGeom>
              <a:avLst/>
              <a:gdLst>
                <a:gd name="T0" fmla="*/ 341 w 709"/>
                <a:gd name="T1" fmla="*/ 1152 h 1192"/>
                <a:gd name="T2" fmla="*/ 298 w 709"/>
                <a:gd name="T3" fmla="*/ 1164 h 1192"/>
                <a:gd name="T4" fmla="*/ 240 w 709"/>
                <a:gd name="T5" fmla="*/ 1139 h 1192"/>
                <a:gd name="T6" fmla="*/ 213 w 709"/>
                <a:gd name="T7" fmla="*/ 1177 h 1192"/>
                <a:gd name="T8" fmla="*/ 71 w 709"/>
                <a:gd name="T9" fmla="*/ 1166 h 1192"/>
                <a:gd name="T10" fmla="*/ 59 w 709"/>
                <a:gd name="T11" fmla="*/ 1091 h 1192"/>
                <a:gd name="T12" fmla="*/ 118 w 709"/>
                <a:gd name="T13" fmla="*/ 1044 h 1192"/>
                <a:gd name="T14" fmla="*/ 87 w 709"/>
                <a:gd name="T15" fmla="*/ 977 h 1192"/>
                <a:gd name="T16" fmla="*/ 139 w 709"/>
                <a:gd name="T17" fmla="*/ 936 h 1192"/>
                <a:gd name="T18" fmla="*/ 196 w 709"/>
                <a:gd name="T19" fmla="*/ 1000 h 1192"/>
                <a:gd name="T20" fmla="*/ 204 w 709"/>
                <a:gd name="T21" fmla="*/ 981 h 1192"/>
                <a:gd name="T22" fmla="*/ 168 w 709"/>
                <a:gd name="T23" fmla="*/ 905 h 1192"/>
                <a:gd name="T24" fmla="*/ 120 w 709"/>
                <a:gd name="T25" fmla="*/ 860 h 1192"/>
                <a:gd name="T26" fmla="*/ 141 w 709"/>
                <a:gd name="T27" fmla="*/ 803 h 1192"/>
                <a:gd name="T28" fmla="*/ 267 w 709"/>
                <a:gd name="T29" fmla="*/ 793 h 1192"/>
                <a:gd name="T30" fmla="*/ 238 w 709"/>
                <a:gd name="T31" fmla="*/ 764 h 1192"/>
                <a:gd name="T32" fmla="*/ 172 w 709"/>
                <a:gd name="T33" fmla="*/ 662 h 1192"/>
                <a:gd name="T34" fmla="*/ 136 w 709"/>
                <a:gd name="T35" fmla="*/ 616 h 1192"/>
                <a:gd name="T36" fmla="*/ 162 w 709"/>
                <a:gd name="T37" fmla="*/ 535 h 1192"/>
                <a:gd name="T38" fmla="*/ 267 w 709"/>
                <a:gd name="T39" fmla="*/ 619 h 1192"/>
                <a:gd name="T40" fmla="*/ 238 w 709"/>
                <a:gd name="T41" fmla="*/ 557 h 1192"/>
                <a:gd name="T42" fmla="*/ 303 w 709"/>
                <a:gd name="T43" fmla="*/ 493 h 1192"/>
                <a:gd name="T44" fmla="*/ 339 w 709"/>
                <a:gd name="T45" fmla="*/ 454 h 1192"/>
                <a:gd name="T46" fmla="*/ 328 w 709"/>
                <a:gd name="T47" fmla="*/ 407 h 1192"/>
                <a:gd name="T48" fmla="*/ 221 w 709"/>
                <a:gd name="T49" fmla="*/ 490 h 1192"/>
                <a:gd name="T50" fmla="*/ 146 w 709"/>
                <a:gd name="T51" fmla="*/ 467 h 1192"/>
                <a:gd name="T52" fmla="*/ 138 w 709"/>
                <a:gd name="T53" fmla="*/ 446 h 1192"/>
                <a:gd name="T54" fmla="*/ 101 w 709"/>
                <a:gd name="T55" fmla="*/ 476 h 1192"/>
                <a:gd name="T56" fmla="*/ 63 w 709"/>
                <a:gd name="T57" fmla="*/ 427 h 1192"/>
                <a:gd name="T58" fmla="*/ 30 w 709"/>
                <a:gd name="T59" fmla="*/ 392 h 1192"/>
                <a:gd name="T60" fmla="*/ 59 w 709"/>
                <a:gd name="T61" fmla="*/ 339 h 1192"/>
                <a:gd name="T62" fmla="*/ 12 w 709"/>
                <a:gd name="T63" fmla="*/ 319 h 1192"/>
                <a:gd name="T64" fmla="*/ 24 w 709"/>
                <a:gd name="T65" fmla="*/ 271 h 1192"/>
                <a:gd name="T66" fmla="*/ 105 w 709"/>
                <a:gd name="T67" fmla="*/ 224 h 1192"/>
                <a:gd name="T68" fmla="*/ 132 w 709"/>
                <a:gd name="T69" fmla="*/ 191 h 1192"/>
                <a:gd name="T70" fmla="*/ 160 w 709"/>
                <a:gd name="T71" fmla="*/ 155 h 1192"/>
                <a:gd name="T72" fmla="*/ 219 w 709"/>
                <a:gd name="T73" fmla="*/ 169 h 1192"/>
                <a:gd name="T74" fmla="*/ 251 w 709"/>
                <a:gd name="T75" fmla="*/ 95 h 1192"/>
                <a:gd name="T76" fmla="*/ 307 w 709"/>
                <a:gd name="T77" fmla="*/ 52 h 1192"/>
                <a:gd name="T78" fmla="*/ 354 w 709"/>
                <a:gd name="T79" fmla="*/ 23 h 1192"/>
                <a:gd name="T80" fmla="*/ 464 w 709"/>
                <a:gd name="T81" fmla="*/ 6 h 1192"/>
                <a:gd name="T82" fmla="*/ 550 w 709"/>
                <a:gd name="T83" fmla="*/ 0 h 1192"/>
                <a:gd name="T84" fmla="*/ 633 w 709"/>
                <a:gd name="T85" fmla="*/ 11 h 1192"/>
                <a:gd name="T86" fmla="*/ 683 w 709"/>
                <a:gd name="T87" fmla="*/ 46 h 1192"/>
                <a:gd name="T88" fmla="*/ 709 w 709"/>
                <a:gd name="T89" fmla="*/ 126 h 1192"/>
                <a:gd name="T90" fmla="*/ 659 w 709"/>
                <a:gd name="T91" fmla="*/ 216 h 1192"/>
                <a:gd name="T92" fmla="*/ 606 w 709"/>
                <a:gd name="T93" fmla="*/ 294 h 1192"/>
                <a:gd name="T94" fmla="*/ 657 w 709"/>
                <a:gd name="T95" fmla="*/ 241 h 1192"/>
                <a:gd name="T96" fmla="*/ 688 w 709"/>
                <a:gd name="T97" fmla="*/ 248 h 1192"/>
                <a:gd name="T98" fmla="*/ 650 w 709"/>
                <a:gd name="T99" fmla="*/ 367 h 1192"/>
                <a:gd name="T100" fmla="*/ 589 w 709"/>
                <a:gd name="T101" fmla="*/ 563 h 1192"/>
                <a:gd name="T102" fmla="*/ 534 w 709"/>
                <a:gd name="T103" fmla="*/ 605 h 1192"/>
                <a:gd name="T104" fmla="*/ 490 w 709"/>
                <a:gd name="T105" fmla="*/ 658 h 1192"/>
                <a:gd name="T106" fmla="*/ 451 w 709"/>
                <a:gd name="T107" fmla="*/ 682 h 1192"/>
                <a:gd name="T108" fmla="*/ 460 w 709"/>
                <a:gd name="T109" fmla="*/ 725 h 1192"/>
                <a:gd name="T110" fmla="*/ 497 w 709"/>
                <a:gd name="T111" fmla="*/ 745 h 1192"/>
                <a:gd name="T112" fmla="*/ 501 w 709"/>
                <a:gd name="T113" fmla="*/ 813 h 1192"/>
                <a:gd name="T114" fmla="*/ 519 w 709"/>
                <a:gd name="T115" fmla="*/ 851 h 1192"/>
                <a:gd name="T116" fmla="*/ 491 w 709"/>
                <a:gd name="T117" fmla="*/ 897 h 1192"/>
                <a:gd name="T118" fmla="*/ 441 w 709"/>
                <a:gd name="T119" fmla="*/ 991 h 1192"/>
                <a:gd name="T120" fmla="*/ 427 w 709"/>
                <a:gd name="T121" fmla="*/ 1050 h 1192"/>
                <a:gd name="T122" fmla="*/ 456 w 709"/>
                <a:gd name="T123" fmla="*/ 1110 h 1192"/>
                <a:gd name="T124" fmla="*/ 375 w 709"/>
                <a:gd name="T125" fmla="*/ 1192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09" h="1192">
                  <a:moveTo>
                    <a:pt x="359" y="1184"/>
                  </a:moveTo>
                  <a:lnTo>
                    <a:pt x="359" y="1184"/>
                  </a:lnTo>
                  <a:lnTo>
                    <a:pt x="358" y="1176"/>
                  </a:lnTo>
                  <a:lnTo>
                    <a:pt x="358" y="1174"/>
                  </a:lnTo>
                  <a:lnTo>
                    <a:pt x="358" y="1171"/>
                  </a:lnTo>
                  <a:lnTo>
                    <a:pt x="358" y="1171"/>
                  </a:lnTo>
                  <a:lnTo>
                    <a:pt x="359" y="1169"/>
                  </a:lnTo>
                  <a:lnTo>
                    <a:pt x="359" y="1167"/>
                  </a:lnTo>
                  <a:lnTo>
                    <a:pt x="358" y="1165"/>
                  </a:lnTo>
                  <a:lnTo>
                    <a:pt x="357" y="1162"/>
                  </a:lnTo>
                  <a:lnTo>
                    <a:pt x="350" y="1157"/>
                  </a:lnTo>
                  <a:lnTo>
                    <a:pt x="341" y="1152"/>
                  </a:lnTo>
                  <a:lnTo>
                    <a:pt x="341" y="1152"/>
                  </a:lnTo>
                  <a:lnTo>
                    <a:pt x="334" y="1148"/>
                  </a:lnTo>
                  <a:lnTo>
                    <a:pt x="332" y="1147"/>
                  </a:lnTo>
                  <a:lnTo>
                    <a:pt x="328" y="1147"/>
                  </a:lnTo>
                  <a:lnTo>
                    <a:pt x="326" y="1148"/>
                  </a:lnTo>
                  <a:lnTo>
                    <a:pt x="324" y="1149"/>
                  </a:lnTo>
                  <a:lnTo>
                    <a:pt x="318" y="1156"/>
                  </a:lnTo>
                  <a:lnTo>
                    <a:pt x="318" y="1156"/>
                  </a:lnTo>
                  <a:lnTo>
                    <a:pt x="313" y="1160"/>
                  </a:lnTo>
                  <a:lnTo>
                    <a:pt x="308" y="1164"/>
                  </a:lnTo>
                  <a:lnTo>
                    <a:pt x="303" y="1165"/>
                  </a:lnTo>
                  <a:lnTo>
                    <a:pt x="298" y="1164"/>
                  </a:lnTo>
                  <a:lnTo>
                    <a:pt x="298" y="1164"/>
                  </a:lnTo>
                  <a:lnTo>
                    <a:pt x="277" y="1158"/>
                  </a:lnTo>
                  <a:lnTo>
                    <a:pt x="277" y="1158"/>
                  </a:lnTo>
                  <a:lnTo>
                    <a:pt x="272" y="1156"/>
                  </a:lnTo>
                  <a:lnTo>
                    <a:pt x="266" y="1154"/>
                  </a:lnTo>
                  <a:lnTo>
                    <a:pt x="261" y="1149"/>
                  </a:lnTo>
                  <a:lnTo>
                    <a:pt x="256" y="1145"/>
                  </a:lnTo>
                  <a:lnTo>
                    <a:pt x="256" y="1145"/>
                  </a:lnTo>
                  <a:lnTo>
                    <a:pt x="251" y="1139"/>
                  </a:lnTo>
                  <a:lnTo>
                    <a:pt x="248" y="1136"/>
                  </a:lnTo>
                  <a:lnTo>
                    <a:pt x="244" y="1136"/>
                  </a:lnTo>
                  <a:lnTo>
                    <a:pt x="240" y="1139"/>
                  </a:lnTo>
                  <a:lnTo>
                    <a:pt x="240" y="1139"/>
                  </a:lnTo>
                  <a:lnTo>
                    <a:pt x="238" y="1142"/>
                  </a:lnTo>
                  <a:lnTo>
                    <a:pt x="235" y="1146"/>
                  </a:lnTo>
                  <a:lnTo>
                    <a:pt x="233" y="1152"/>
                  </a:lnTo>
                  <a:lnTo>
                    <a:pt x="233" y="1156"/>
                  </a:lnTo>
                  <a:lnTo>
                    <a:pt x="233" y="1156"/>
                  </a:lnTo>
                  <a:lnTo>
                    <a:pt x="232" y="1162"/>
                  </a:lnTo>
                  <a:lnTo>
                    <a:pt x="231" y="1167"/>
                  </a:lnTo>
                  <a:lnTo>
                    <a:pt x="228" y="1170"/>
                  </a:lnTo>
                  <a:lnTo>
                    <a:pt x="223" y="1174"/>
                  </a:lnTo>
                  <a:lnTo>
                    <a:pt x="219" y="1176"/>
                  </a:lnTo>
                  <a:lnTo>
                    <a:pt x="213" y="1177"/>
                  </a:lnTo>
                  <a:lnTo>
                    <a:pt x="208" y="1177"/>
                  </a:lnTo>
                  <a:lnTo>
                    <a:pt x="201" y="1177"/>
                  </a:lnTo>
                  <a:lnTo>
                    <a:pt x="201" y="1177"/>
                  </a:lnTo>
                  <a:lnTo>
                    <a:pt x="191" y="1176"/>
                  </a:lnTo>
                  <a:lnTo>
                    <a:pt x="176" y="1175"/>
                  </a:lnTo>
                  <a:lnTo>
                    <a:pt x="134" y="1173"/>
                  </a:lnTo>
                  <a:lnTo>
                    <a:pt x="134" y="1173"/>
                  </a:lnTo>
                  <a:lnTo>
                    <a:pt x="104" y="1173"/>
                  </a:lnTo>
                  <a:lnTo>
                    <a:pt x="86" y="1170"/>
                  </a:lnTo>
                  <a:lnTo>
                    <a:pt x="80" y="1169"/>
                  </a:lnTo>
                  <a:lnTo>
                    <a:pt x="75" y="1168"/>
                  </a:lnTo>
                  <a:lnTo>
                    <a:pt x="71" y="1166"/>
                  </a:lnTo>
                  <a:lnTo>
                    <a:pt x="66" y="1163"/>
                  </a:lnTo>
                  <a:lnTo>
                    <a:pt x="66" y="1163"/>
                  </a:lnTo>
                  <a:lnTo>
                    <a:pt x="60" y="1157"/>
                  </a:lnTo>
                  <a:lnTo>
                    <a:pt x="58" y="1155"/>
                  </a:lnTo>
                  <a:lnTo>
                    <a:pt x="56" y="1152"/>
                  </a:lnTo>
                  <a:lnTo>
                    <a:pt x="54" y="1143"/>
                  </a:lnTo>
                  <a:lnTo>
                    <a:pt x="53" y="1129"/>
                  </a:lnTo>
                  <a:lnTo>
                    <a:pt x="53" y="1129"/>
                  </a:lnTo>
                  <a:lnTo>
                    <a:pt x="53" y="1117"/>
                  </a:lnTo>
                  <a:lnTo>
                    <a:pt x="53" y="1107"/>
                  </a:lnTo>
                  <a:lnTo>
                    <a:pt x="55" y="1099"/>
                  </a:lnTo>
                  <a:lnTo>
                    <a:pt x="59" y="1091"/>
                  </a:lnTo>
                  <a:lnTo>
                    <a:pt x="59" y="1091"/>
                  </a:lnTo>
                  <a:lnTo>
                    <a:pt x="63" y="1083"/>
                  </a:lnTo>
                  <a:lnTo>
                    <a:pt x="69" y="1075"/>
                  </a:lnTo>
                  <a:lnTo>
                    <a:pt x="75" y="1068"/>
                  </a:lnTo>
                  <a:lnTo>
                    <a:pt x="82" y="1061"/>
                  </a:lnTo>
                  <a:lnTo>
                    <a:pt x="90" y="1055"/>
                  </a:lnTo>
                  <a:lnTo>
                    <a:pt x="96" y="1051"/>
                  </a:lnTo>
                  <a:lnTo>
                    <a:pt x="102" y="1048"/>
                  </a:lnTo>
                  <a:lnTo>
                    <a:pt x="106" y="1047"/>
                  </a:lnTo>
                  <a:lnTo>
                    <a:pt x="106" y="1047"/>
                  </a:lnTo>
                  <a:lnTo>
                    <a:pt x="113" y="1045"/>
                  </a:lnTo>
                  <a:lnTo>
                    <a:pt x="118" y="1044"/>
                  </a:lnTo>
                  <a:lnTo>
                    <a:pt x="120" y="1042"/>
                  </a:lnTo>
                  <a:lnTo>
                    <a:pt x="123" y="1040"/>
                  </a:lnTo>
                  <a:lnTo>
                    <a:pt x="123" y="1036"/>
                  </a:lnTo>
                  <a:lnTo>
                    <a:pt x="122" y="1031"/>
                  </a:lnTo>
                  <a:lnTo>
                    <a:pt x="118" y="1027"/>
                  </a:lnTo>
                  <a:lnTo>
                    <a:pt x="113" y="1022"/>
                  </a:lnTo>
                  <a:lnTo>
                    <a:pt x="113" y="1022"/>
                  </a:lnTo>
                  <a:lnTo>
                    <a:pt x="105" y="1013"/>
                  </a:lnTo>
                  <a:lnTo>
                    <a:pt x="98" y="1003"/>
                  </a:lnTo>
                  <a:lnTo>
                    <a:pt x="93" y="995"/>
                  </a:lnTo>
                  <a:lnTo>
                    <a:pt x="90" y="986"/>
                  </a:lnTo>
                  <a:lnTo>
                    <a:pt x="87" y="977"/>
                  </a:lnTo>
                  <a:lnTo>
                    <a:pt x="87" y="969"/>
                  </a:lnTo>
                  <a:lnTo>
                    <a:pt x="88" y="960"/>
                  </a:lnTo>
                  <a:lnTo>
                    <a:pt x="92" y="953"/>
                  </a:lnTo>
                  <a:lnTo>
                    <a:pt x="92" y="953"/>
                  </a:lnTo>
                  <a:lnTo>
                    <a:pt x="97" y="944"/>
                  </a:lnTo>
                  <a:lnTo>
                    <a:pt x="101" y="940"/>
                  </a:lnTo>
                  <a:lnTo>
                    <a:pt x="104" y="939"/>
                  </a:lnTo>
                  <a:lnTo>
                    <a:pt x="108" y="937"/>
                  </a:lnTo>
                  <a:lnTo>
                    <a:pt x="114" y="936"/>
                  </a:lnTo>
                  <a:lnTo>
                    <a:pt x="129" y="936"/>
                  </a:lnTo>
                  <a:lnTo>
                    <a:pt x="129" y="936"/>
                  </a:lnTo>
                  <a:lnTo>
                    <a:pt x="139" y="936"/>
                  </a:lnTo>
                  <a:lnTo>
                    <a:pt x="148" y="938"/>
                  </a:lnTo>
                  <a:lnTo>
                    <a:pt x="156" y="942"/>
                  </a:lnTo>
                  <a:lnTo>
                    <a:pt x="162" y="946"/>
                  </a:lnTo>
                  <a:lnTo>
                    <a:pt x="168" y="950"/>
                  </a:lnTo>
                  <a:lnTo>
                    <a:pt x="174" y="957"/>
                  </a:lnTo>
                  <a:lnTo>
                    <a:pt x="178" y="965"/>
                  </a:lnTo>
                  <a:lnTo>
                    <a:pt x="180" y="974"/>
                  </a:lnTo>
                  <a:lnTo>
                    <a:pt x="180" y="974"/>
                  </a:lnTo>
                  <a:lnTo>
                    <a:pt x="183" y="981"/>
                  </a:lnTo>
                  <a:lnTo>
                    <a:pt x="187" y="988"/>
                  </a:lnTo>
                  <a:lnTo>
                    <a:pt x="191" y="996"/>
                  </a:lnTo>
                  <a:lnTo>
                    <a:pt x="196" y="1000"/>
                  </a:lnTo>
                  <a:lnTo>
                    <a:pt x="196" y="1000"/>
                  </a:lnTo>
                  <a:lnTo>
                    <a:pt x="201" y="1006"/>
                  </a:lnTo>
                  <a:lnTo>
                    <a:pt x="206" y="1008"/>
                  </a:lnTo>
                  <a:lnTo>
                    <a:pt x="210" y="1009"/>
                  </a:lnTo>
                  <a:lnTo>
                    <a:pt x="216" y="1007"/>
                  </a:lnTo>
                  <a:lnTo>
                    <a:pt x="216" y="1007"/>
                  </a:lnTo>
                  <a:lnTo>
                    <a:pt x="220" y="1003"/>
                  </a:lnTo>
                  <a:lnTo>
                    <a:pt x="221" y="1001"/>
                  </a:lnTo>
                  <a:lnTo>
                    <a:pt x="220" y="999"/>
                  </a:lnTo>
                  <a:lnTo>
                    <a:pt x="216" y="992"/>
                  </a:lnTo>
                  <a:lnTo>
                    <a:pt x="204" y="981"/>
                  </a:lnTo>
                  <a:lnTo>
                    <a:pt x="204" y="981"/>
                  </a:lnTo>
                  <a:lnTo>
                    <a:pt x="197" y="973"/>
                  </a:lnTo>
                  <a:lnTo>
                    <a:pt x="189" y="964"/>
                  </a:lnTo>
                  <a:lnTo>
                    <a:pt x="183" y="955"/>
                  </a:lnTo>
                  <a:lnTo>
                    <a:pt x="180" y="948"/>
                  </a:lnTo>
                  <a:lnTo>
                    <a:pt x="180" y="948"/>
                  </a:lnTo>
                  <a:lnTo>
                    <a:pt x="177" y="942"/>
                  </a:lnTo>
                  <a:lnTo>
                    <a:pt x="177" y="938"/>
                  </a:lnTo>
                  <a:lnTo>
                    <a:pt x="177" y="935"/>
                  </a:lnTo>
                  <a:lnTo>
                    <a:pt x="180" y="929"/>
                  </a:lnTo>
                  <a:lnTo>
                    <a:pt x="187" y="921"/>
                  </a:lnTo>
                  <a:lnTo>
                    <a:pt x="198" y="905"/>
                  </a:lnTo>
                  <a:lnTo>
                    <a:pt x="168" y="905"/>
                  </a:lnTo>
                  <a:lnTo>
                    <a:pt x="168" y="905"/>
                  </a:lnTo>
                  <a:lnTo>
                    <a:pt x="155" y="905"/>
                  </a:lnTo>
                  <a:lnTo>
                    <a:pt x="145" y="904"/>
                  </a:lnTo>
                  <a:lnTo>
                    <a:pt x="136" y="902"/>
                  </a:lnTo>
                  <a:lnTo>
                    <a:pt x="129" y="898"/>
                  </a:lnTo>
                  <a:lnTo>
                    <a:pt x="124" y="895"/>
                  </a:lnTo>
                  <a:lnTo>
                    <a:pt x="120" y="890"/>
                  </a:lnTo>
                  <a:lnTo>
                    <a:pt x="118" y="883"/>
                  </a:lnTo>
                  <a:lnTo>
                    <a:pt x="118" y="875"/>
                  </a:lnTo>
                  <a:lnTo>
                    <a:pt x="118" y="875"/>
                  </a:lnTo>
                  <a:lnTo>
                    <a:pt x="118" y="869"/>
                  </a:lnTo>
                  <a:lnTo>
                    <a:pt x="120" y="860"/>
                  </a:lnTo>
                  <a:lnTo>
                    <a:pt x="124" y="851"/>
                  </a:lnTo>
                  <a:lnTo>
                    <a:pt x="127" y="842"/>
                  </a:lnTo>
                  <a:lnTo>
                    <a:pt x="127" y="842"/>
                  </a:lnTo>
                  <a:lnTo>
                    <a:pt x="133" y="829"/>
                  </a:lnTo>
                  <a:lnTo>
                    <a:pt x="134" y="824"/>
                  </a:lnTo>
                  <a:lnTo>
                    <a:pt x="134" y="822"/>
                  </a:lnTo>
                  <a:lnTo>
                    <a:pt x="134" y="822"/>
                  </a:lnTo>
                  <a:lnTo>
                    <a:pt x="133" y="821"/>
                  </a:lnTo>
                  <a:lnTo>
                    <a:pt x="133" y="819"/>
                  </a:lnTo>
                  <a:lnTo>
                    <a:pt x="134" y="814"/>
                  </a:lnTo>
                  <a:lnTo>
                    <a:pt x="136" y="810"/>
                  </a:lnTo>
                  <a:lnTo>
                    <a:pt x="141" y="803"/>
                  </a:lnTo>
                  <a:lnTo>
                    <a:pt x="147" y="798"/>
                  </a:lnTo>
                  <a:lnTo>
                    <a:pt x="155" y="792"/>
                  </a:lnTo>
                  <a:lnTo>
                    <a:pt x="164" y="786"/>
                  </a:lnTo>
                  <a:lnTo>
                    <a:pt x="174" y="781"/>
                  </a:lnTo>
                  <a:lnTo>
                    <a:pt x="202" y="766"/>
                  </a:lnTo>
                  <a:lnTo>
                    <a:pt x="232" y="781"/>
                  </a:lnTo>
                  <a:lnTo>
                    <a:pt x="232" y="781"/>
                  </a:lnTo>
                  <a:lnTo>
                    <a:pt x="253" y="792"/>
                  </a:lnTo>
                  <a:lnTo>
                    <a:pt x="263" y="797"/>
                  </a:lnTo>
                  <a:lnTo>
                    <a:pt x="265" y="798"/>
                  </a:lnTo>
                  <a:lnTo>
                    <a:pt x="266" y="797"/>
                  </a:lnTo>
                  <a:lnTo>
                    <a:pt x="267" y="793"/>
                  </a:lnTo>
                  <a:lnTo>
                    <a:pt x="267" y="793"/>
                  </a:lnTo>
                  <a:lnTo>
                    <a:pt x="269" y="787"/>
                  </a:lnTo>
                  <a:lnTo>
                    <a:pt x="271" y="780"/>
                  </a:lnTo>
                  <a:lnTo>
                    <a:pt x="271" y="780"/>
                  </a:lnTo>
                  <a:lnTo>
                    <a:pt x="272" y="775"/>
                  </a:lnTo>
                  <a:lnTo>
                    <a:pt x="271" y="772"/>
                  </a:lnTo>
                  <a:lnTo>
                    <a:pt x="270" y="771"/>
                  </a:lnTo>
                  <a:lnTo>
                    <a:pt x="270" y="771"/>
                  </a:lnTo>
                  <a:lnTo>
                    <a:pt x="253" y="770"/>
                  </a:lnTo>
                  <a:lnTo>
                    <a:pt x="253" y="770"/>
                  </a:lnTo>
                  <a:lnTo>
                    <a:pt x="246" y="768"/>
                  </a:lnTo>
                  <a:lnTo>
                    <a:pt x="238" y="764"/>
                  </a:lnTo>
                  <a:lnTo>
                    <a:pt x="230" y="757"/>
                  </a:lnTo>
                  <a:lnTo>
                    <a:pt x="221" y="748"/>
                  </a:lnTo>
                  <a:lnTo>
                    <a:pt x="213" y="738"/>
                  </a:lnTo>
                  <a:lnTo>
                    <a:pt x="206" y="728"/>
                  </a:lnTo>
                  <a:lnTo>
                    <a:pt x="200" y="716"/>
                  </a:lnTo>
                  <a:lnTo>
                    <a:pt x="196" y="705"/>
                  </a:lnTo>
                  <a:lnTo>
                    <a:pt x="196" y="705"/>
                  </a:lnTo>
                  <a:lnTo>
                    <a:pt x="191" y="695"/>
                  </a:lnTo>
                  <a:lnTo>
                    <a:pt x="186" y="683"/>
                  </a:lnTo>
                  <a:lnTo>
                    <a:pt x="179" y="672"/>
                  </a:lnTo>
                  <a:lnTo>
                    <a:pt x="172" y="662"/>
                  </a:lnTo>
                  <a:lnTo>
                    <a:pt x="172" y="662"/>
                  </a:lnTo>
                  <a:lnTo>
                    <a:pt x="162" y="648"/>
                  </a:lnTo>
                  <a:lnTo>
                    <a:pt x="159" y="642"/>
                  </a:lnTo>
                  <a:lnTo>
                    <a:pt x="158" y="640"/>
                  </a:lnTo>
                  <a:lnTo>
                    <a:pt x="158" y="640"/>
                  </a:lnTo>
                  <a:lnTo>
                    <a:pt x="157" y="638"/>
                  </a:lnTo>
                  <a:lnTo>
                    <a:pt x="156" y="637"/>
                  </a:lnTo>
                  <a:lnTo>
                    <a:pt x="149" y="633"/>
                  </a:lnTo>
                  <a:lnTo>
                    <a:pt x="149" y="633"/>
                  </a:lnTo>
                  <a:lnTo>
                    <a:pt x="145" y="631"/>
                  </a:lnTo>
                  <a:lnTo>
                    <a:pt x="141" y="628"/>
                  </a:lnTo>
                  <a:lnTo>
                    <a:pt x="138" y="622"/>
                  </a:lnTo>
                  <a:lnTo>
                    <a:pt x="136" y="616"/>
                  </a:lnTo>
                  <a:lnTo>
                    <a:pt x="135" y="608"/>
                  </a:lnTo>
                  <a:lnTo>
                    <a:pt x="135" y="599"/>
                  </a:lnTo>
                  <a:lnTo>
                    <a:pt x="135" y="588"/>
                  </a:lnTo>
                  <a:lnTo>
                    <a:pt x="135" y="577"/>
                  </a:lnTo>
                  <a:lnTo>
                    <a:pt x="135" y="577"/>
                  </a:lnTo>
                  <a:lnTo>
                    <a:pt x="137" y="564"/>
                  </a:lnTo>
                  <a:lnTo>
                    <a:pt x="139" y="554"/>
                  </a:lnTo>
                  <a:lnTo>
                    <a:pt x="141" y="546"/>
                  </a:lnTo>
                  <a:lnTo>
                    <a:pt x="145" y="542"/>
                  </a:lnTo>
                  <a:lnTo>
                    <a:pt x="149" y="538"/>
                  </a:lnTo>
                  <a:lnTo>
                    <a:pt x="155" y="536"/>
                  </a:lnTo>
                  <a:lnTo>
                    <a:pt x="162" y="535"/>
                  </a:lnTo>
                  <a:lnTo>
                    <a:pt x="172" y="536"/>
                  </a:lnTo>
                  <a:lnTo>
                    <a:pt x="172" y="536"/>
                  </a:lnTo>
                  <a:lnTo>
                    <a:pt x="182" y="537"/>
                  </a:lnTo>
                  <a:lnTo>
                    <a:pt x="191" y="539"/>
                  </a:lnTo>
                  <a:lnTo>
                    <a:pt x="199" y="542"/>
                  </a:lnTo>
                  <a:lnTo>
                    <a:pt x="206" y="546"/>
                  </a:lnTo>
                  <a:lnTo>
                    <a:pt x="213" y="553"/>
                  </a:lnTo>
                  <a:lnTo>
                    <a:pt x="222" y="561"/>
                  </a:lnTo>
                  <a:lnTo>
                    <a:pt x="242" y="587"/>
                  </a:lnTo>
                  <a:lnTo>
                    <a:pt x="242" y="587"/>
                  </a:lnTo>
                  <a:lnTo>
                    <a:pt x="262" y="612"/>
                  </a:lnTo>
                  <a:lnTo>
                    <a:pt x="267" y="619"/>
                  </a:lnTo>
                  <a:lnTo>
                    <a:pt x="271" y="621"/>
                  </a:lnTo>
                  <a:lnTo>
                    <a:pt x="271" y="621"/>
                  </a:lnTo>
                  <a:lnTo>
                    <a:pt x="272" y="619"/>
                  </a:lnTo>
                  <a:lnTo>
                    <a:pt x="272" y="613"/>
                  </a:lnTo>
                  <a:lnTo>
                    <a:pt x="270" y="608"/>
                  </a:lnTo>
                  <a:lnTo>
                    <a:pt x="267" y="601"/>
                  </a:lnTo>
                  <a:lnTo>
                    <a:pt x="260" y="587"/>
                  </a:lnTo>
                  <a:lnTo>
                    <a:pt x="254" y="580"/>
                  </a:lnTo>
                  <a:lnTo>
                    <a:pt x="250" y="574"/>
                  </a:lnTo>
                  <a:lnTo>
                    <a:pt x="250" y="574"/>
                  </a:lnTo>
                  <a:lnTo>
                    <a:pt x="242" y="565"/>
                  </a:lnTo>
                  <a:lnTo>
                    <a:pt x="238" y="557"/>
                  </a:lnTo>
                  <a:lnTo>
                    <a:pt x="234" y="549"/>
                  </a:lnTo>
                  <a:lnTo>
                    <a:pt x="233" y="543"/>
                  </a:lnTo>
                  <a:lnTo>
                    <a:pt x="235" y="537"/>
                  </a:lnTo>
                  <a:lnTo>
                    <a:pt x="239" y="532"/>
                  </a:lnTo>
                  <a:lnTo>
                    <a:pt x="245" y="527"/>
                  </a:lnTo>
                  <a:lnTo>
                    <a:pt x="253" y="523"/>
                  </a:lnTo>
                  <a:lnTo>
                    <a:pt x="253" y="523"/>
                  </a:lnTo>
                  <a:lnTo>
                    <a:pt x="271" y="513"/>
                  </a:lnTo>
                  <a:lnTo>
                    <a:pt x="288" y="502"/>
                  </a:lnTo>
                  <a:lnTo>
                    <a:pt x="288" y="502"/>
                  </a:lnTo>
                  <a:lnTo>
                    <a:pt x="296" y="496"/>
                  </a:lnTo>
                  <a:lnTo>
                    <a:pt x="303" y="493"/>
                  </a:lnTo>
                  <a:lnTo>
                    <a:pt x="309" y="491"/>
                  </a:lnTo>
                  <a:lnTo>
                    <a:pt x="314" y="490"/>
                  </a:lnTo>
                  <a:lnTo>
                    <a:pt x="314" y="490"/>
                  </a:lnTo>
                  <a:lnTo>
                    <a:pt x="317" y="488"/>
                  </a:lnTo>
                  <a:lnTo>
                    <a:pt x="319" y="487"/>
                  </a:lnTo>
                  <a:lnTo>
                    <a:pt x="320" y="484"/>
                  </a:lnTo>
                  <a:lnTo>
                    <a:pt x="322" y="481"/>
                  </a:lnTo>
                  <a:lnTo>
                    <a:pt x="322" y="481"/>
                  </a:lnTo>
                  <a:lnTo>
                    <a:pt x="323" y="475"/>
                  </a:lnTo>
                  <a:lnTo>
                    <a:pt x="327" y="469"/>
                  </a:lnTo>
                  <a:lnTo>
                    <a:pt x="333" y="461"/>
                  </a:lnTo>
                  <a:lnTo>
                    <a:pt x="339" y="454"/>
                  </a:lnTo>
                  <a:lnTo>
                    <a:pt x="357" y="437"/>
                  </a:lnTo>
                  <a:lnTo>
                    <a:pt x="346" y="422"/>
                  </a:lnTo>
                  <a:lnTo>
                    <a:pt x="346" y="422"/>
                  </a:lnTo>
                  <a:lnTo>
                    <a:pt x="341" y="417"/>
                  </a:lnTo>
                  <a:lnTo>
                    <a:pt x="338" y="411"/>
                  </a:lnTo>
                  <a:lnTo>
                    <a:pt x="336" y="406"/>
                  </a:lnTo>
                  <a:lnTo>
                    <a:pt x="335" y="402"/>
                  </a:lnTo>
                  <a:lnTo>
                    <a:pt x="335" y="402"/>
                  </a:lnTo>
                  <a:lnTo>
                    <a:pt x="335" y="401"/>
                  </a:lnTo>
                  <a:lnTo>
                    <a:pt x="334" y="400"/>
                  </a:lnTo>
                  <a:lnTo>
                    <a:pt x="332" y="402"/>
                  </a:lnTo>
                  <a:lnTo>
                    <a:pt x="328" y="407"/>
                  </a:lnTo>
                  <a:lnTo>
                    <a:pt x="324" y="414"/>
                  </a:lnTo>
                  <a:lnTo>
                    <a:pt x="324" y="414"/>
                  </a:lnTo>
                  <a:lnTo>
                    <a:pt x="314" y="433"/>
                  </a:lnTo>
                  <a:lnTo>
                    <a:pt x="305" y="449"/>
                  </a:lnTo>
                  <a:lnTo>
                    <a:pt x="295" y="461"/>
                  </a:lnTo>
                  <a:lnTo>
                    <a:pt x="285" y="471"/>
                  </a:lnTo>
                  <a:lnTo>
                    <a:pt x="276" y="479"/>
                  </a:lnTo>
                  <a:lnTo>
                    <a:pt x="265" y="483"/>
                  </a:lnTo>
                  <a:lnTo>
                    <a:pt x="254" y="486"/>
                  </a:lnTo>
                  <a:lnTo>
                    <a:pt x="243" y="487"/>
                  </a:lnTo>
                  <a:lnTo>
                    <a:pt x="243" y="487"/>
                  </a:lnTo>
                  <a:lnTo>
                    <a:pt x="221" y="490"/>
                  </a:lnTo>
                  <a:lnTo>
                    <a:pt x="197" y="494"/>
                  </a:lnTo>
                  <a:lnTo>
                    <a:pt x="197" y="494"/>
                  </a:lnTo>
                  <a:lnTo>
                    <a:pt x="185" y="496"/>
                  </a:lnTo>
                  <a:lnTo>
                    <a:pt x="175" y="497"/>
                  </a:lnTo>
                  <a:lnTo>
                    <a:pt x="166" y="497"/>
                  </a:lnTo>
                  <a:lnTo>
                    <a:pt x="159" y="496"/>
                  </a:lnTo>
                  <a:lnTo>
                    <a:pt x="154" y="493"/>
                  </a:lnTo>
                  <a:lnTo>
                    <a:pt x="149" y="488"/>
                  </a:lnTo>
                  <a:lnTo>
                    <a:pt x="147" y="483"/>
                  </a:lnTo>
                  <a:lnTo>
                    <a:pt x="146" y="475"/>
                  </a:lnTo>
                  <a:lnTo>
                    <a:pt x="146" y="475"/>
                  </a:lnTo>
                  <a:lnTo>
                    <a:pt x="146" y="467"/>
                  </a:lnTo>
                  <a:lnTo>
                    <a:pt x="147" y="460"/>
                  </a:lnTo>
                  <a:lnTo>
                    <a:pt x="148" y="451"/>
                  </a:lnTo>
                  <a:lnTo>
                    <a:pt x="150" y="443"/>
                  </a:lnTo>
                  <a:lnTo>
                    <a:pt x="150" y="443"/>
                  </a:lnTo>
                  <a:lnTo>
                    <a:pt x="155" y="432"/>
                  </a:lnTo>
                  <a:lnTo>
                    <a:pt x="156" y="429"/>
                  </a:lnTo>
                  <a:lnTo>
                    <a:pt x="155" y="428"/>
                  </a:lnTo>
                  <a:lnTo>
                    <a:pt x="155" y="428"/>
                  </a:lnTo>
                  <a:lnTo>
                    <a:pt x="153" y="429"/>
                  </a:lnTo>
                  <a:lnTo>
                    <a:pt x="150" y="431"/>
                  </a:lnTo>
                  <a:lnTo>
                    <a:pt x="144" y="438"/>
                  </a:lnTo>
                  <a:lnTo>
                    <a:pt x="138" y="446"/>
                  </a:lnTo>
                  <a:lnTo>
                    <a:pt x="136" y="450"/>
                  </a:lnTo>
                  <a:lnTo>
                    <a:pt x="136" y="453"/>
                  </a:lnTo>
                  <a:lnTo>
                    <a:pt x="136" y="453"/>
                  </a:lnTo>
                  <a:lnTo>
                    <a:pt x="135" y="456"/>
                  </a:lnTo>
                  <a:lnTo>
                    <a:pt x="133" y="460"/>
                  </a:lnTo>
                  <a:lnTo>
                    <a:pt x="129" y="465"/>
                  </a:lnTo>
                  <a:lnTo>
                    <a:pt x="125" y="470"/>
                  </a:lnTo>
                  <a:lnTo>
                    <a:pt x="125" y="470"/>
                  </a:lnTo>
                  <a:lnTo>
                    <a:pt x="118" y="474"/>
                  </a:lnTo>
                  <a:lnTo>
                    <a:pt x="113" y="477"/>
                  </a:lnTo>
                  <a:lnTo>
                    <a:pt x="107" y="477"/>
                  </a:lnTo>
                  <a:lnTo>
                    <a:pt x="101" y="476"/>
                  </a:lnTo>
                  <a:lnTo>
                    <a:pt x="101" y="476"/>
                  </a:lnTo>
                  <a:lnTo>
                    <a:pt x="90" y="472"/>
                  </a:lnTo>
                  <a:lnTo>
                    <a:pt x="81" y="467"/>
                  </a:lnTo>
                  <a:lnTo>
                    <a:pt x="72" y="461"/>
                  </a:lnTo>
                  <a:lnTo>
                    <a:pt x="65" y="455"/>
                  </a:lnTo>
                  <a:lnTo>
                    <a:pt x="61" y="448"/>
                  </a:lnTo>
                  <a:lnTo>
                    <a:pt x="58" y="441"/>
                  </a:lnTo>
                  <a:lnTo>
                    <a:pt x="58" y="435"/>
                  </a:lnTo>
                  <a:lnTo>
                    <a:pt x="59" y="432"/>
                  </a:lnTo>
                  <a:lnTo>
                    <a:pt x="61" y="430"/>
                  </a:lnTo>
                  <a:lnTo>
                    <a:pt x="61" y="430"/>
                  </a:lnTo>
                  <a:lnTo>
                    <a:pt x="63" y="427"/>
                  </a:lnTo>
                  <a:lnTo>
                    <a:pt x="63" y="424"/>
                  </a:lnTo>
                  <a:lnTo>
                    <a:pt x="61" y="423"/>
                  </a:lnTo>
                  <a:lnTo>
                    <a:pt x="56" y="423"/>
                  </a:lnTo>
                  <a:lnTo>
                    <a:pt x="56" y="423"/>
                  </a:lnTo>
                  <a:lnTo>
                    <a:pt x="44" y="422"/>
                  </a:lnTo>
                  <a:lnTo>
                    <a:pt x="44" y="422"/>
                  </a:lnTo>
                  <a:lnTo>
                    <a:pt x="41" y="421"/>
                  </a:lnTo>
                  <a:lnTo>
                    <a:pt x="39" y="419"/>
                  </a:lnTo>
                  <a:lnTo>
                    <a:pt x="34" y="412"/>
                  </a:lnTo>
                  <a:lnTo>
                    <a:pt x="31" y="403"/>
                  </a:lnTo>
                  <a:lnTo>
                    <a:pt x="30" y="392"/>
                  </a:lnTo>
                  <a:lnTo>
                    <a:pt x="30" y="392"/>
                  </a:lnTo>
                  <a:lnTo>
                    <a:pt x="31" y="385"/>
                  </a:lnTo>
                  <a:lnTo>
                    <a:pt x="33" y="378"/>
                  </a:lnTo>
                  <a:lnTo>
                    <a:pt x="39" y="370"/>
                  </a:lnTo>
                  <a:lnTo>
                    <a:pt x="48" y="361"/>
                  </a:lnTo>
                  <a:lnTo>
                    <a:pt x="48" y="361"/>
                  </a:lnTo>
                  <a:lnTo>
                    <a:pt x="59" y="350"/>
                  </a:lnTo>
                  <a:lnTo>
                    <a:pt x="64" y="344"/>
                  </a:lnTo>
                  <a:lnTo>
                    <a:pt x="64" y="341"/>
                  </a:lnTo>
                  <a:lnTo>
                    <a:pt x="64" y="340"/>
                  </a:lnTo>
                  <a:lnTo>
                    <a:pt x="62" y="339"/>
                  </a:lnTo>
                  <a:lnTo>
                    <a:pt x="59" y="339"/>
                  </a:lnTo>
                  <a:lnTo>
                    <a:pt x="59" y="339"/>
                  </a:lnTo>
                  <a:lnTo>
                    <a:pt x="55" y="338"/>
                  </a:lnTo>
                  <a:lnTo>
                    <a:pt x="51" y="336"/>
                  </a:lnTo>
                  <a:lnTo>
                    <a:pt x="46" y="334"/>
                  </a:lnTo>
                  <a:lnTo>
                    <a:pt x="43" y="330"/>
                  </a:lnTo>
                  <a:lnTo>
                    <a:pt x="43" y="330"/>
                  </a:lnTo>
                  <a:lnTo>
                    <a:pt x="39" y="327"/>
                  </a:lnTo>
                  <a:lnTo>
                    <a:pt x="33" y="324"/>
                  </a:lnTo>
                  <a:lnTo>
                    <a:pt x="29" y="322"/>
                  </a:lnTo>
                  <a:lnTo>
                    <a:pt x="24" y="322"/>
                  </a:lnTo>
                  <a:lnTo>
                    <a:pt x="24" y="322"/>
                  </a:lnTo>
                  <a:lnTo>
                    <a:pt x="18" y="320"/>
                  </a:lnTo>
                  <a:lnTo>
                    <a:pt x="12" y="319"/>
                  </a:lnTo>
                  <a:lnTo>
                    <a:pt x="8" y="317"/>
                  </a:lnTo>
                  <a:lnTo>
                    <a:pt x="4" y="315"/>
                  </a:lnTo>
                  <a:lnTo>
                    <a:pt x="2" y="312"/>
                  </a:lnTo>
                  <a:lnTo>
                    <a:pt x="0" y="307"/>
                  </a:lnTo>
                  <a:lnTo>
                    <a:pt x="0" y="303"/>
                  </a:lnTo>
                  <a:lnTo>
                    <a:pt x="1" y="298"/>
                  </a:lnTo>
                  <a:lnTo>
                    <a:pt x="2" y="294"/>
                  </a:lnTo>
                  <a:lnTo>
                    <a:pt x="6" y="290"/>
                  </a:lnTo>
                  <a:lnTo>
                    <a:pt x="9" y="284"/>
                  </a:lnTo>
                  <a:lnTo>
                    <a:pt x="13" y="280"/>
                  </a:lnTo>
                  <a:lnTo>
                    <a:pt x="18" y="275"/>
                  </a:lnTo>
                  <a:lnTo>
                    <a:pt x="24" y="271"/>
                  </a:lnTo>
                  <a:lnTo>
                    <a:pt x="31" y="267"/>
                  </a:lnTo>
                  <a:lnTo>
                    <a:pt x="39" y="264"/>
                  </a:lnTo>
                  <a:lnTo>
                    <a:pt x="39" y="264"/>
                  </a:lnTo>
                  <a:lnTo>
                    <a:pt x="45" y="260"/>
                  </a:lnTo>
                  <a:lnTo>
                    <a:pt x="54" y="254"/>
                  </a:lnTo>
                  <a:lnTo>
                    <a:pt x="63" y="248"/>
                  </a:lnTo>
                  <a:lnTo>
                    <a:pt x="70" y="241"/>
                  </a:lnTo>
                  <a:lnTo>
                    <a:pt x="70" y="241"/>
                  </a:lnTo>
                  <a:lnTo>
                    <a:pt x="79" y="232"/>
                  </a:lnTo>
                  <a:lnTo>
                    <a:pt x="86" y="228"/>
                  </a:lnTo>
                  <a:lnTo>
                    <a:pt x="95" y="224"/>
                  </a:lnTo>
                  <a:lnTo>
                    <a:pt x="105" y="224"/>
                  </a:lnTo>
                  <a:lnTo>
                    <a:pt x="105" y="224"/>
                  </a:lnTo>
                  <a:lnTo>
                    <a:pt x="115" y="224"/>
                  </a:lnTo>
                  <a:lnTo>
                    <a:pt x="120" y="222"/>
                  </a:lnTo>
                  <a:lnTo>
                    <a:pt x="122" y="221"/>
                  </a:lnTo>
                  <a:lnTo>
                    <a:pt x="122" y="220"/>
                  </a:lnTo>
                  <a:lnTo>
                    <a:pt x="120" y="213"/>
                  </a:lnTo>
                  <a:lnTo>
                    <a:pt x="120" y="213"/>
                  </a:lnTo>
                  <a:lnTo>
                    <a:pt x="120" y="208"/>
                  </a:lnTo>
                  <a:lnTo>
                    <a:pt x="122" y="202"/>
                  </a:lnTo>
                  <a:lnTo>
                    <a:pt x="125" y="198"/>
                  </a:lnTo>
                  <a:lnTo>
                    <a:pt x="132" y="191"/>
                  </a:lnTo>
                  <a:lnTo>
                    <a:pt x="132" y="191"/>
                  </a:lnTo>
                  <a:lnTo>
                    <a:pt x="137" y="187"/>
                  </a:lnTo>
                  <a:lnTo>
                    <a:pt x="140" y="181"/>
                  </a:lnTo>
                  <a:lnTo>
                    <a:pt x="144" y="176"/>
                  </a:lnTo>
                  <a:lnTo>
                    <a:pt x="145" y="172"/>
                  </a:lnTo>
                  <a:lnTo>
                    <a:pt x="145" y="172"/>
                  </a:lnTo>
                  <a:lnTo>
                    <a:pt x="145" y="168"/>
                  </a:lnTo>
                  <a:lnTo>
                    <a:pt x="146" y="165"/>
                  </a:lnTo>
                  <a:lnTo>
                    <a:pt x="148" y="161"/>
                  </a:lnTo>
                  <a:lnTo>
                    <a:pt x="150" y="159"/>
                  </a:lnTo>
                  <a:lnTo>
                    <a:pt x="154" y="157"/>
                  </a:lnTo>
                  <a:lnTo>
                    <a:pt x="157" y="156"/>
                  </a:lnTo>
                  <a:lnTo>
                    <a:pt x="160" y="155"/>
                  </a:lnTo>
                  <a:lnTo>
                    <a:pt x="165" y="156"/>
                  </a:lnTo>
                  <a:lnTo>
                    <a:pt x="165" y="156"/>
                  </a:lnTo>
                  <a:lnTo>
                    <a:pt x="178" y="158"/>
                  </a:lnTo>
                  <a:lnTo>
                    <a:pt x="178" y="158"/>
                  </a:lnTo>
                  <a:lnTo>
                    <a:pt x="187" y="161"/>
                  </a:lnTo>
                  <a:lnTo>
                    <a:pt x="199" y="169"/>
                  </a:lnTo>
                  <a:lnTo>
                    <a:pt x="199" y="169"/>
                  </a:lnTo>
                  <a:lnTo>
                    <a:pt x="209" y="175"/>
                  </a:lnTo>
                  <a:lnTo>
                    <a:pt x="213" y="176"/>
                  </a:lnTo>
                  <a:lnTo>
                    <a:pt x="216" y="175"/>
                  </a:lnTo>
                  <a:lnTo>
                    <a:pt x="218" y="172"/>
                  </a:lnTo>
                  <a:lnTo>
                    <a:pt x="219" y="169"/>
                  </a:lnTo>
                  <a:lnTo>
                    <a:pt x="220" y="156"/>
                  </a:lnTo>
                  <a:lnTo>
                    <a:pt x="220" y="156"/>
                  </a:lnTo>
                  <a:lnTo>
                    <a:pt x="221" y="151"/>
                  </a:lnTo>
                  <a:lnTo>
                    <a:pt x="224" y="144"/>
                  </a:lnTo>
                  <a:lnTo>
                    <a:pt x="229" y="134"/>
                  </a:lnTo>
                  <a:lnTo>
                    <a:pt x="235" y="125"/>
                  </a:lnTo>
                  <a:lnTo>
                    <a:pt x="235" y="125"/>
                  </a:lnTo>
                  <a:lnTo>
                    <a:pt x="241" y="116"/>
                  </a:lnTo>
                  <a:lnTo>
                    <a:pt x="246" y="107"/>
                  </a:lnTo>
                  <a:lnTo>
                    <a:pt x="250" y="101"/>
                  </a:lnTo>
                  <a:lnTo>
                    <a:pt x="251" y="95"/>
                  </a:lnTo>
                  <a:lnTo>
                    <a:pt x="251" y="95"/>
                  </a:lnTo>
                  <a:lnTo>
                    <a:pt x="252" y="91"/>
                  </a:lnTo>
                  <a:lnTo>
                    <a:pt x="255" y="84"/>
                  </a:lnTo>
                  <a:lnTo>
                    <a:pt x="262" y="77"/>
                  </a:lnTo>
                  <a:lnTo>
                    <a:pt x="269" y="70"/>
                  </a:lnTo>
                  <a:lnTo>
                    <a:pt x="269" y="70"/>
                  </a:lnTo>
                  <a:lnTo>
                    <a:pt x="277" y="60"/>
                  </a:lnTo>
                  <a:lnTo>
                    <a:pt x="284" y="55"/>
                  </a:lnTo>
                  <a:lnTo>
                    <a:pt x="291" y="53"/>
                  </a:lnTo>
                  <a:lnTo>
                    <a:pt x="297" y="53"/>
                  </a:lnTo>
                  <a:lnTo>
                    <a:pt x="297" y="53"/>
                  </a:lnTo>
                  <a:lnTo>
                    <a:pt x="304" y="53"/>
                  </a:lnTo>
                  <a:lnTo>
                    <a:pt x="307" y="52"/>
                  </a:lnTo>
                  <a:lnTo>
                    <a:pt x="311" y="49"/>
                  </a:lnTo>
                  <a:lnTo>
                    <a:pt x="314" y="43"/>
                  </a:lnTo>
                  <a:lnTo>
                    <a:pt x="314" y="43"/>
                  </a:lnTo>
                  <a:lnTo>
                    <a:pt x="316" y="38"/>
                  </a:lnTo>
                  <a:lnTo>
                    <a:pt x="319" y="33"/>
                  </a:lnTo>
                  <a:lnTo>
                    <a:pt x="324" y="30"/>
                  </a:lnTo>
                  <a:lnTo>
                    <a:pt x="328" y="27"/>
                  </a:lnTo>
                  <a:lnTo>
                    <a:pt x="335" y="24"/>
                  </a:lnTo>
                  <a:lnTo>
                    <a:pt x="340" y="23"/>
                  </a:lnTo>
                  <a:lnTo>
                    <a:pt x="347" y="22"/>
                  </a:lnTo>
                  <a:lnTo>
                    <a:pt x="354" y="23"/>
                  </a:lnTo>
                  <a:lnTo>
                    <a:pt x="354" y="23"/>
                  </a:lnTo>
                  <a:lnTo>
                    <a:pt x="375" y="27"/>
                  </a:lnTo>
                  <a:lnTo>
                    <a:pt x="383" y="27"/>
                  </a:lnTo>
                  <a:lnTo>
                    <a:pt x="390" y="27"/>
                  </a:lnTo>
                  <a:lnTo>
                    <a:pt x="397" y="25"/>
                  </a:lnTo>
                  <a:lnTo>
                    <a:pt x="403" y="23"/>
                  </a:lnTo>
                  <a:lnTo>
                    <a:pt x="417" y="18"/>
                  </a:lnTo>
                  <a:lnTo>
                    <a:pt x="417" y="18"/>
                  </a:lnTo>
                  <a:lnTo>
                    <a:pt x="425" y="13"/>
                  </a:lnTo>
                  <a:lnTo>
                    <a:pt x="435" y="10"/>
                  </a:lnTo>
                  <a:lnTo>
                    <a:pt x="445" y="8"/>
                  </a:lnTo>
                  <a:lnTo>
                    <a:pt x="455" y="6"/>
                  </a:lnTo>
                  <a:lnTo>
                    <a:pt x="464" y="6"/>
                  </a:lnTo>
                  <a:lnTo>
                    <a:pt x="473" y="6"/>
                  </a:lnTo>
                  <a:lnTo>
                    <a:pt x="481" y="7"/>
                  </a:lnTo>
                  <a:lnTo>
                    <a:pt x="486" y="9"/>
                  </a:lnTo>
                  <a:lnTo>
                    <a:pt x="486" y="9"/>
                  </a:lnTo>
                  <a:lnTo>
                    <a:pt x="492" y="10"/>
                  </a:lnTo>
                  <a:lnTo>
                    <a:pt x="499" y="10"/>
                  </a:lnTo>
                  <a:lnTo>
                    <a:pt x="508" y="9"/>
                  </a:lnTo>
                  <a:lnTo>
                    <a:pt x="520" y="6"/>
                  </a:lnTo>
                  <a:lnTo>
                    <a:pt x="520" y="6"/>
                  </a:lnTo>
                  <a:lnTo>
                    <a:pt x="534" y="2"/>
                  </a:lnTo>
                  <a:lnTo>
                    <a:pt x="544" y="0"/>
                  </a:lnTo>
                  <a:lnTo>
                    <a:pt x="550" y="0"/>
                  </a:lnTo>
                  <a:lnTo>
                    <a:pt x="557" y="1"/>
                  </a:lnTo>
                  <a:lnTo>
                    <a:pt x="557" y="1"/>
                  </a:lnTo>
                  <a:lnTo>
                    <a:pt x="562" y="3"/>
                  </a:lnTo>
                  <a:lnTo>
                    <a:pt x="571" y="4"/>
                  </a:lnTo>
                  <a:lnTo>
                    <a:pt x="581" y="4"/>
                  </a:lnTo>
                  <a:lnTo>
                    <a:pt x="591" y="4"/>
                  </a:lnTo>
                  <a:lnTo>
                    <a:pt x="591" y="4"/>
                  </a:lnTo>
                  <a:lnTo>
                    <a:pt x="611" y="3"/>
                  </a:lnTo>
                  <a:lnTo>
                    <a:pt x="619" y="4"/>
                  </a:lnTo>
                  <a:lnTo>
                    <a:pt x="624" y="6"/>
                  </a:lnTo>
                  <a:lnTo>
                    <a:pt x="630" y="8"/>
                  </a:lnTo>
                  <a:lnTo>
                    <a:pt x="633" y="11"/>
                  </a:lnTo>
                  <a:lnTo>
                    <a:pt x="636" y="14"/>
                  </a:lnTo>
                  <a:lnTo>
                    <a:pt x="639" y="20"/>
                  </a:lnTo>
                  <a:lnTo>
                    <a:pt x="639" y="20"/>
                  </a:lnTo>
                  <a:lnTo>
                    <a:pt x="641" y="24"/>
                  </a:lnTo>
                  <a:lnTo>
                    <a:pt x="644" y="29"/>
                  </a:lnTo>
                  <a:lnTo>
                    <a:pt x="648" y="33"/>
                  </a:lnTo>
                  <a:lnTo>
                    <a:pt x="652" y="36"/>
                  </a:lnTo>
                  <a:lnTo>
                    <a:pt x="657" y="39"/>
                  </a:lnTo>
                  <a:lnTo>
                    <a:pt x="663" y="42"/>
                  </a:lnTo>
                  <a:lnTo>
                    <a:pt x="677" y="45"/>
                  </a:lnTo>
                  <a:lnTo>
                    <a:pt x="677" y="45"/>
                  </a:lnTo>
                  <a:lnTo>
                    <a:pt x="683" y="46"/>
                  </a:lnTo>
                  <a:lnTo>
                    <a:pt x="688" y="49"/>
                  </a:lnTo>
                  <a:lnTo>
                    <a:pt x="693" y="51"/>
                  </a:lnTo>
                  <a:lnTo>
                    <a:pt x="696" y="54"/>
                  </a:lnTo>
                  <a:lnTo>
                    <a:pt x="699" y="59"/>
                  </a:lnTo>
                  <a:lnTo>
                    <a:pt x="702" y="63"/>
                  </a:lnTo>
                  <a:lnTo>
                    <a:pt x="706" y="76"/>
                  </a:lnTo>
                  <a:lnTo>
                    <a:pt x="706" y="76"/>
                  </a:lnTo>
                  <a:lnTo>
                    <a:pt x="708" y="86"/>
                  </a:lnTo>
                  <a:lnTo>
                    <a:pt x="709" y="96"/>
                  </a:lnTo>
                  <a:lnTo>
                    <a:pt x="709" y="106"/>
                  </a:lnTo>
                  <a:lnTo>
                    <a:pt x="709" y="116"/>
                  </a:lnTo>
                  <a:lnTo>
                    <a:pt x="709" y="126"/>
                  </a:lnTo>
                  <a:lnTo>
                    <a:pt x="707" y="137"/>
                  </a:lnTo>
                  <a:lnTo>
                    <a:pt x="702" y="160"/>
                  </a:lnTo>
                  <a:lnTo>
                    <a:pt x="702" y="160"/>
                  </a:lnTo>
                  <a:lnTo>
                    <a:pt x="697" y="176"/>
                  </a:lnTo>
                  <a:lnTo>
                    <a:pt x="692" y="187"/>
                  </a:lnTo>
                  <a:lnTo>
                    <a:pt x="686" y="196"/>
                  </a:lnTo>
                  <a:lnTo>
                    <a:pt x="678" y="203"/>
                  </a:lnTo>
                  <a:lnTo>
                    <a:pt x="678" y="203"/>
                  </a:lnTo>
                  <a:lnTo>
                    <a:pt x="667" y="212"/>
                  </a:lnTo>
                  <a:lnTo>
                    <a:pt x="662" y="214"/>
                  </a:lnTo>
                  <a:lnTo>
                    <a:pt x="659" y="216"/>
                  </a:lnTo>
                  <a:lnTo>
                    <a:pt x="659" y="216"/>
                  </a:lnTo>
                  <a:lnTo>
                    <a:pt x="655" y="217"/>
                  </a:lnTo>
                  <a:lnTo>
                    <a:pt x="651" y="220"/>
                  </a:lnTo>
                  <a:lnTo>
                    <a:pt x="645" y="225"/>
                  </a:lnTo>
                  <a:lnTo>
                    <a:pt x="639" y="232"/>
                  </a:lnTo>
                  <a:lnTo>
                    <a:pt x="627" y="250"/>
                  </a:lnTo>
                  <a:lnTo>
                    <a:pt x="615" y="269"/>
                  </a:lnTo>
                  <a:lnTo>
                    <a:pt x="615" y="269"/>
                  </a:lnTo>
                  <a:lnTo>
                    <a:pt x="608" y="285"/>
                  </a:lnTo>
                  <a:lnTo>
                    <a:pt x="604" y="293"/>
                  </a:lnTo>
                  <a:lnTo>
                    <a:pt x="604" y="293"/>
                  </a:lnTo>
                  <a:lnTo>
                    <a:pt x="604" y="294"/>
                  </a:lnTo>
                  <a:lnTo>
                    <a:pt x="606" y="294"/>
                  </a:lnTo>
                  <a:lnTo>
                    <a:pt x="608" y="293"/>
                  </a:lnTo>
                  <a:lnTo>
                    <a:pt x="615" y="286"/>
                  </a:lnTo>
                  <a:lnTo>
                    <a:pt x="624" y="277"/>
                  </a:lnTo>
                  <a:lnTo>
                    <a:pt x="629" y="272"/>
                  </a:lnTo>
                  <a:lnTo>
                    <a:pt x="631" y="269"/>
                  </a:lnTo>
                  <a:lnTo>
                    <a:pt x="631" y="269"/>
                  </a:lnTo>
                  <a:lnTo>
                    <a:pt x="633" y="263"/>
                  </a:lnTo>
                  <a:lnTo>
                    <a:pt x="638" y="257"/>
                  </a:lnTo>
                  <a:lnTo>
                    <a:pt x="643" y="253"/>
                  </a:lnTo>
                  <a:lnTo>
                    <a:pt x="649" y="249"/>
                  </a:lnTo>
                  <a:lnTo>
                    <a:pt x="649" y="249"/>
                  </a:lnTo>
                  <a:lnTo>
                    <a:pt x="657" y="241"/>
                  </a:lnTo>
                  <a:lnTo>
                    <a:pt x="661" y="239"/>
                  </a:lnTo>
                  <a:lnTo>
                    <a:pt x="662" y="237"/>
                  </a:lnTo>
                  <a:lnTo>
                    <a:pt x="662" y="237"/>
                  </a:lnTo>
                  <a:lnTo>
                    <a:pt x="663" y="234"/>
                  </a:lnTo>
                  <a:lnTo>
                    <a:pt x="665" y="233"/>
                  </a:lnTo>
                  <a:lnTo>
                    <a:pt x="673" y="233"/>
                  </a:lnTo>
                  <a:lnTo>
                    <a:pt x="681" y="234"/>
                  </a:lnTo>
                  <a:lnTo>
                    <a:pt x="684" y="235"/>
                  </a:lnTo>
                  <a:lnTo>
                    <a:pt x="686" y="238"/>
                  </a:lnTo>
                  <a:lnTo>
                    <a:pt x="686" y="238"/>
                  </a:lnTo>
                  <a:lnTo>
                    <a:pt x="687" y="241"/>
                  </a:lnTo>
                  <a:lnTo>
                    <a:pt x="688" y="248"/>
                  </a:lnTo>
                  <a:lnTo>
                    <a:pt x="688" y="266"/>
                  </a:lnTo>
                  <a:lnTo>
                    <a:pt x="688" y="266"/>
                  </a:lnTo>
                  <a:lnTo>
                    <a:pt x="688" y="280"/>
                  </a:lnTo>
                  <a:lnTo>
                    <a:pt x="686" y="290"/>
                  </a:lnTo>
                  <a:lnTo>
                    <a:pt x="683" y="298"/>
                  </a:lnTo>
                  <a:lnTo>
                    <a:pt x="678" y="307"/>
                  </a:lnTo>
                  <a:lnTo>
                    <a:pt x="678" y="307"/>
                  </a:lnTo>
                  <a:lnTo>
                    <a:pt x="666" y="327"/>
                  </a:lnTo>
                  <a:lnTo>
                    <a:pt x="657" y="345"/>
                  </a:lnTo>
                  <a:lnTo>
                    <a:pt x="651" y="359"/>
                  </a:lnTo>
                  <a:lnTo>
                    <a:pt x="650" y="364"/>
                  </a:lnTo>
                  <a:lnTo>
                    <a:pt x="650" y="367"/>
                  </a:lnTo>
                  <a:lnTo>
                    <a:pt x="650" y="367"/>
                  </a:lnTo>
                  <a:lnTo>
                    <a:pt x="649" y="372"/>
                  </a:lnTo>
                  <a:lnTo>
                    <a:pt x="644" y="385"/>
                  </a:lnTo>
                  <a:lnTo>
                    <a:pt x="631" y="419"/>
                  </a:lnTo>
                  <a:lnTo>
                    <a:pt x="631" y="419"/>
                  </a:lnTo>
                  <a:lnTo>
                    <a:pt x="606" y="476"/>
                  </a:lnTo>
                  <a:lnTo>
                    <a:pt x="606" y="476"/>
                  </a:lnTo>
                  <a:lnTo>
                    <a:pt x="601" y="492"/>
                  </a:lnTo>
                  <a:lnTo>
                    <a:pt x="596" y="515"/>
                  </a:lnTo>
                  <a:lnTo>
                    <a:pt x="591" y="540"/>
                  </a:lnTo>
                  <a:lnTo>
                    <a:pt x="589" y="563"/>
                  </a:lnTo>
                  <a:lnTo>
                    <a:pt x="589" y="563"/>
                  </a:lnTo>
                  <a:lnTo>
                    <a:pt x="587" y="571"/>
                  </a:lnTo>
                  <a:lnTo>
                    <a:pt x="583" y="579"/>
                  </a:lnTo>
                  <a:lnTo>
                    <a:pt x="579" y="586"/>
                  </a:lnTo>
                  <a:lnTo>
                    <a:pt x="573" y="592"/>
                  </a:lnTo>
                  <a:lnTo>
                    <a:pt x="568" y="598"/>
                  </a:lnTo>
                  <a:lnTo>
                    <a:pt x="560" y="601"/>
                  </a:lnTo>
                  <a:lnTo>
                    <a:pt x="554" y="603"/>
                  </a:lnTo>
                  <a:lnTo>
                    <a:pt x="546" y="603"/>
                  </a:lnTo>
                  <a:lnTo>
                    <a:pt x="546" y="603"/>
                  </a:lnTo>
                  <a:lnTo>
                    <a:pt x="538" y="603"/>
                  </a:lnTo>
                  <a:lnTo>
                    <a:pt x="536" y="603"/>
                  </a:lnTo>
                  <a:lnTo>
                    <a:pt x="534" y="605"/>
                  </a:lnTo>
                  <a:lnTo>
                    <a:pt x="532" y="607"/>
                  </a:lnTo>
                  <a:lnTo>
                    <a:pt x="530" y="609"/>
                  </a:lnTo>
                  <a:lnTo>
                    <a:pt x="528" y="617"/>
                  </a:lnTo>
                  <a:lnTo>
                    <a:pt x="528" y="617"/>
                  </a:lnTo>
                  <a:lnTo>
                    <a:pt x="527" y="623"/>
                  </a:lnTo>
                  <a:lnTo>
                    <a:pt x="524" y="630"/>
                  </a:lnTo>
                  <a:lnTo>
                    <a:pt x="519" y="637"/>
                  </a:lnTo>
                  <a:lnTo>
                    <a:pt x="516" y="642"/>
                  </a:lnTo>
                  <a:lnTo>
                    <a:pt x="516" y="642"/>
                  </a:lnTo>
                  <a:lnTo>
                    <a:pt x="512" y="645"/>
                  </a:lnTo>
                  <a:lnTo>
                    <a:pt x="505" y="650"/>
                  </a:lnTo>
                  <a:lnTo>
                    <a:pt x="490" y="658"/>
                  </a:lnTo>
                  <a:lnTo>
                    <a:pt x="474" y="663"/>
                  </a:lnTo>
                  <a:lnTo>
                    <a:pt x="469" y="664"/>
                  </a:lnTo>
                  <a:lnTo>
                    <a:pt x="466" y="663"/>
                  </a:lnTo>
                  <a:lnTo>
                    <a:pt x="466" y="663"/>
                  </a:lnTo>
                  <a:lnTo>
                    <a:pt x="465" y="663"/>
                  </a:lnTo>
                  <a:lnTo>
                    <a:pt x="462" y="665"/>
                  </a:lnTo>
                  <a:lnTo>
                    <a:pt x="455" y="671"/>
                  </a:lnTo>
                  <a:lnTo>
                    <a:pt x="455" y="671"/>
                  </a:lnTo>
                  <a:lnTo>
                    <a:pt x="451" y="676"/>
                  </a:lnTo>
                  <a:lnTo>
                    <a:pt x="450" y="679"/>
                  </a:lnTo>
                  <a:lnTo>
                    <a:pt x="450" y="680"/>
                  </a:lnTo>
                  <a:lnTo>
                    <a:pt x="451" y="682"/>
                  </a:lnTo>
                  <a:lnTo>
                    <a:pt x="452" y="683"/>
                  </a:lnTo>
                  <a:lnTo>
                    <a:pt x="457" y="687"/>
                  </a:lnTo>
                  <a:lnTo>
                    <a:pt x="457" y="687"/>
                  </a:lnTo>
                  <a:lnTo>
                    <a:pt x="461" y="691"/>
                  </a:lnTo>
                  <a:lnTo>
                    <a:pt x="464" y="695"/>
                  </a:lnTo>
                  <a:lnTo>
                    <a:pt x="466" y="700"/>
                  </a:lnTo>
                  <a:lnTo>
                    <a:pt x="467" y="704"/>
                  </a:lnTo>
                  <a:lnTo>
                    <a:pt x="466" y="710"/>
                  </a:lnTo>
                  <a:lnTo>
                    <a:pt x="465" y="715"/>
                  </a:lnTo>
                  <a:lnTo>
                    <a:pt x="463" y="719"/>
                  </a:lnTo>
                  <a:lnTo>
                    <a:pt x="460" y="725"/>
                  </a:lnTo>
                  <a:lnTo>
                    <a:pt x="460" y="725"/>
                  </a:lnTo>
                  <a:lnTo>
                    <a:pt x="456" y="728"/>
                  </a:lnTo>
                  <a:lnTo>
                    <a:pt x="455" y="731"/>
                  </a:lnTo>
                  <a:lnTo>
                    <a:pt x="456" y="733"/>
                  </a:lnTo>
                  <a:lnTo>
                    <a:pt x="459" y="733"/>
                  </a:lnTo>
                  <a:lnTo>
                    <a:pt x="459" y="733"/>
                  </a:lnTo>
                  <a:lnTo>
                    <a:pt x="470" y="735"/>
                  </a:lnTo>
                  <a:lnTo>
                    <a:pt x="470" y="735"/>
                  </a:lnTo>
                  <a:lnTo>
                    <a:pt x="482" y="736"/>
                  </a:lnTo>
                  <a:lnTo>
                    <a:pt x="482" y="736"/>
                  </a:lnTo>
                  <a:lnTo>
                    <a:pt x="486" y="737"/>
                  </a:lnTo>
                  <a:lnTo>
                    <a:pt x="492" y="740"/>
                  </a:lnTo>
                  <a:lnTo>
                    <a:pt x="497" y="745"/>
                  </a:lnTo>
                  <a:lnTo>
                    <a:pt x="503" y="750"/>
                  </a:lnTo>
                  <a:lnTo>
                    <a:pt x="503" y="750"/>
                  </a:lnTo>
                  <a:lnTo>
                    <a:pt x="508" y="758"/>
                  </a:lnTo>
                  <a:lnTo>
                    <a:pt x="513" y="766"/>
                  </a:lnTo>
                  <a:lnTo>
                    <a:pt x="515" y="775"/>
                  </a:lnTo>
                  <a:lnTo>
                    <a:pt x="516" y="782"/>
                  </a:lnTo>
                  <a:lnTo>
                    <a:pt x="516" y="791"/>
                  </a:lnTo>
                  <a:lnTo>
                    <a:pt x="515" y="798"/>
                  </a:lnTo>
                  <a:lnTo>
                    <a:pt x="512" y="805"/>
                  </a:lnTo>
                  <a:lnTo>
                    <a:pt x="507" y="809"/>
                  </a:lnTo>
                  <a:lnTo>
                    <a:pt x="507" y="809"/>
                  </a:lnTo>
                  <a:lnTo>
                    <a:pt x="501" y="813"/>
                  </a:lnTo>
                  <a:lnTo>
                    <a:pt x="499" y="816"/>
                  </a:lnTo>
                  <a:lnTo>
                    <a:pt x="498" y="819"/>
                  </a:lnTo>
                  <a:lnTo>
                    <a:pt x="499" y="821"/>
                  </a:lnTo>
                  <a:lnTo>
                    <a:pt x="502" y="823"/>
                  </a:lnTo>
                  <a:lnTo>
                    <a:pt x="509" y="831"/>
                  </a:lnTo>
                  <a:lnTo>
                    <a:pt x="509" y="831"/>
                  </a:lnTo>
                  <a:lnTo>
                    <a:pt x="514" y="834"/>
                  </a:lnTo>
                  <a:lnTo>
                    <a:pt x="517" y="839"/>
                  </a:lnTo>
                  <a:lnTo>
                    <a:pt x="519" y="843"/>
                  </a:lnTo>
                  <a:lnTo>
                    <a:pt x="520" y="848"/>
                  </a:lnTo>
                  <a:lnTo>
                    <a:pt x="520" y="848"/>
                  </a:lnTo>
                  <a:lnTo>
                    <a:pt x="519" y="851"/>
                  </a:lnTo>
                  <a:lnTo>
                    <a:pt x="517" y="854"/>
                  </a:lnTo>
                  <a:lnTo>
                    <a:pt x="514" y="858"/>
                  </a:lnTo>
                  <a:lnTo>
                    <a:pt x="509" y="859"/>
                  </a:lnTo>
                  <a:lnTo>
                    <a:pt x="509" y="859"/>
                  </a:lnTo>
                  <a:lnTo>
                    <a:pt x="504" y="861"/>
                  </a:lnTo>
                  <a:lnTo>
                    <a:pt x="501" y="864"/>
                  </a:lnTo>
                  <a:lnTo>
                    <a:pt x="498" y="869"/>
                  </a:lnTo>
                  <a:lnTo>
                    <a:pt x="498" y="876"/>
                  </a:lnTo>
                  <a:lnTo>
                    <a:pt x="498" y="876"/>
                  </a:lnTo>
                  <a:lnTo>
                    <a:pt x="497" y="883"/>
                  </a:lnTo>
                  <a:lnTo>
                    <a:pt x="495" y="891"/>
                  </a:lnTo>
                  <a:lnTo>
                    <a:pt x="491" y="897"/>
                  </a:lnTo>
                  <a:lnTo>
                    <a:pt x="486" y="904"/>
                  </a:lnTo>
                  <a:lnTo>
                    <a:pt x="480" y="910"/>
                  </a:lnTo>
                  <a:lnTo>
                    <a:pt x="473" y="914"/>
                  </a:lnTo>
                  <a:lnTo>
                    <a:pt x="466" y="917"/>
                  </a:lnTo>
                  <a:lnTo>
                    <a:pt x="459" y="919"/>
                  </a:lnTo>
                  <a:lnTo>
                    <a:pt x="443" y="921"/>
                  </a:lnTo>
                  <a:lnTo>
                    <a:pt x="444" y="954"/>
                  </a:lnTo>
                  <a:lnTo>
                    <a:pt x="444" y="954"/>
                  </a:lnTo>
                  <a:lnTo>
                    <a:pt x="445" y="971"/>
                  </a:lnTo>
                  <a:lnTo>
                    <a:pt x="444" y="984"/>
                  </a:lnTo>
                  <a:lnTo>
                    <a:pt x="443" y="987"/>
                  </a:lnTo>
                  <a:lnTo>
                    <a:pt x="441" y="991"/>
                  </a:lnTo>
                  <a:lnTo>
                    <a:pt x="435" y="998"/>
                  </a:lnTo>
                  <a:lnTo>
                    <a:pt x="435" y="998"/>
                  </a:lnTo>
                  <a:lnTo>
                    <a:pt x="420" y="1015"/>
                  </a:lnTo>
                  <a:lnTo>
                    <a:pt x="415" y="1020"/>
                  </a:lnTo>
                  <a:lnTo>
                    <a:pt x="413" y="1024"/>
                  </a:lnTo>
                  <a:lnTo>
                    <a:pt x="412" y="1029"/>
                  </a:lnTo>
                  <a:lnTo>
                    <a:pt x="412" y="1032"/>
                  </a:lnTo>
                  <a:lnTo>
                    <a:pt x="414" y="1036"/>
                  </a:lnTo>
                  <a:lnTo>
                    <a:pt x="417" y="1040"/>
                  </a:lnTo>
                  <a:lnTo>
                    <a:pt x="417" y="1040"/>
                  </a:lnTo>
                  <a:lnTo>
                    <a:pt x="421" y="1044"/>
                  </a:lnTo>
                  <a:lnTo>
                    <a:pt x="427" y="1050"/>
                  </a:lnTo>
                  <a:lnTo>
                    <a:pt x="432" y="1054"/>
                  </a:lnTo>
                  <a:lnTo>
                    <a:pt x="438" y="1059"/>
                  </a:lnTo>
                  <a:lnTo>
                    <a:pt x="438" y="1059"/>
                  </a:lnTo>
                  <a:lnTo>
                    <a:pt x="450" y="1065"/>
                  </a:lnTo>
                  <a:lnTo>
                    <a:pt x="454" y="1069"/>
                  </a:lnTo>
                  <a:lnTo>
                    <a:pt x="456" y="1072"/>
                  </a:lnTo>
                  <a:lnTo>
                    <a:pt x="456" y="1072"/>
                  </a:lnTo>
                  <a:lnTo>
                    <a:pt x="459" y="1076"/>
                  </a:lnTo>
                  <a:lnTo>
                    <a:pt x="460" y="1081"/>
                  </a:lnTo>
                  <a:lnTo>
                    <a:pt x="461" y="1087"/>
                  </a:lnTo>
                  <a:lnTo>
                    <a:pt x="460" y="1094"/>
                  </a:lnTo>
                  <a:lnTo>
                    <a:pt x="456" y="1110"/>
                  </a:lnTo>
                  <a:lnTo>
                    <a:pt x="451" y="1127"/>
                  </a:lnTo>
                  <a:lnTo>
                    <a:pt x="451" y="1127"/>
                  </a:lnTo>
                  <a:lnTo>
                    <a:pt x="446" y="1135"/>
                  </a:lnTo>
                  <a:lnTo>
                    <a:pt x="441" y="1143"/>
                  </a:lnTo>
                  <a:lnTo>
                    <a:pt x="435" y="1150"/>
                  </a:lnTo>
                  <a:lnTo>
                    <a:pt x="429" y="1158"/>
                  </a:lnTo>
                  <a:lnTo>
                    <a:pt x="415" y="1171"/>
                  </a:lnTo>
                  <a:lnTo>
                    <a:pt x="400" y="1181"/>
                  </a:lnTo>
                  <a:lnTo>
                    <a:pt x="393" y="1186"/>
                  </a:lnTo>
                  <a:lnTo>
                    <a:pt x="387" y="1189"/>
                  </a:lnTo>
                  <a:lnTo>
                    <a:pt x="380" y="1191"/>
                  </a:lnTo>
                  <a:lnTo>
                    <a:pt x="375" y="1192"/>
                  </a:lnTo>
                  <a:lnTo>
                    <a:pt x="369" y="1192"/>
                  </a:lnTo>
                  <a:lnTo>
                    <a:pt x="365" y="1190"/>
                  </a:lnTo>
                  <a:lnTo>
                    <a:pt x="361" y="1188"/>
                  </a:lnTo>
                  <a:lnTo>
                    <a:pt x="359" y="1184"/>
                  </a:lnTo>
                  <a:lnTo>
                    <a:pt x="359" y="1184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1886"/>
            <p:cNvSpPr>
              <a:spLocks/>
            </p:cNvSpPr>
            <p:nvPr/>
          </p:nvSpPr>
          <p:spPr bwMode="auto">
            <a:xfrm>
              <a:off x="7066300" y="6508611"/>
              <a:ext cx="20630" cy="37422"/>
            </a:xfrm>
            <a:custGeom>
              <a:avLst/>
              <a:gdLst>
                <a:gd name="T0" fmla="*/ 11 w 43"/>
                <a:gd name="T1" fmla="*/ 69 h 78"/>
                <a:gd name="T2" fmla="*/ 11 w 43"/>
                <a:gd name="T3" fmla="*/ 69 h 78"/>
                <a:gd name="T4" fmla="*/ 6 w 43"/>
                <a:gd name="T5" fmla="*/ 64 h 78"/>
                <a:gd name="T6" fmla="*/ 3 w 43"/>
                <a:gd name="T7" fmla="*/ 59 h 78"/>
                <a:gd name="T8" fmla="*/ 1 w 43"/>
                <a:gd name="T9" fmla="*/ 52 h 78"/>
                <a:gd name="T10" fmla="*/ 0 w 43"/>
                <a:gd name="T11" fmla="*/ 46 h 78"/>
                <a:gd name="T12" fmla="*/ 0 w 43"/>
                <a:gd name="T13" fmla="*/ 39 h 78"/>
                <a:gd name="T14" fmla="*/ 0 w 43"/>
                <a:gd name="T15" fmla="*/ 31 h 78"/>
                <a:gd name="T16" fmla="*/ 2 w 43"/>
                <a:gd name="T17" fmla="*/ 22 h 78"/>
                <a:gd name="T18" fmla="*/ 4 w 43"/>
                <a:gd name="T19" fmla="*/ 14 h 78"/>
                <a:gd name="T20" fmla="*/ 4 w 43"/>
                <a:gd name="T21" fmla="*/ 14 h 78"/>
                <a:gd name="T22" fmla="*/ 6 w 43"/>
                <a:gd name="T23" fmla="*/ 8 h 78"/>
                <a:gd name="T24" fmla="*/ 10 w 43"/>
                <a:gd name="T25" fmla="*/ 5 h 78"/>
                <a:gd name="T26" fmla="*/ 12 w 43"/>
                <a:gd name="T27" fmla="*/ 1 h 78"/>
                <a:gd name="T28" fmla="*/ 15 w 43"/>
                <a:gd name="T29" fmla="*/ 0 h 78"/>
                <a:gd name="T30" fmla="*/ 18 w 43"/>
                <a:gd name="T31" fmla="*/ 1 h 78"/>
                <a:gd name="T32" fmla="*/ 22 w 43"/>
                <a:gd name="T33" fmla="*/ 4 h 78"/>
                <a:gd name="T34" fmla="*/ 26 w 43"/>
                <a:gd name="T35" fmla="*/ 7 h 78"/>
                <a:gd name="T36" fmla="*/ 29 w 43"/>
                <a:gd name="T37" fmla="*/ 12 h 78"/>
                <a:gd name="T38" fmla="*/ 29 w 43"/>
                <a:gd name="T39" fmla="*/ 12 h 78"/>
                <a:gd name="T40" fmla="*/ 35 w 43"/>
                <a:gd name="T41" fmla="*/ 22 h 78"/>
                <a:gd name="T42" fmla="*/ 39 w 43"/>
                <a:gd name="T43" fmla="*/ 31 h 78"/>
                <a:gd name="T44" fmla="*/ 42 w 43"/>
                <a:gd name="T45" fmla="*/ 41 h 78"/>
                <a:gd name="T46" fmla="*/ 43 w 43"/>
                <a:gd name="T47" fmla="*/ 50 h 78"/>
                <a:gd name="T48" fmla="*/ 43 w 43"/>
                <a:gd name="T49" fmla="*/ 58 h 78"/>
                <a:gd name="T50" fmla="*/ 39 w 43"/>
                <a:gd name="T51" fmla="*/ 66 h 78"/>
                <a:gd name="T52" fmla="*/ 36 w 43"/>
                <a:gd name="T53" fmla="*/ 71 h 78"/>
                <a:gd name="T54" fmla="*/ 31 w 43"/>
                <a:gd name="T55" fmla="*/ 75 h 78"/>
                <a:gd name="T56" fmla="*/ 31 w 43"/>
                <a:gd name="T57" fmla="*/ 75 h 78"/>
                <a:gd name="T58" fmla="*/ 25 w 43"/>
                <a:gd name="T59" fmla="*/ 78 h 78"/>
                <a:gd name="T60" fmla="*/ 21 w 43"/>
                <a:gd name="T61" fmla="*/ 77 h 78"/>
                <a:gd name="T62" fmla="*/ 16 w 43"/>
                <a:gd name="T63" fmla="*/ 74 h 78"/>
                <a:gd name="T64" fmla="*/ 11 w 43"/>
                <a:gd name="T65" fmla="*/ 69 h 78"/>
                <a:gd name="T66" fmla="*/ 11 w 43"/>
                <a:gd name="T67" fmla="*/ 6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3" h="78">
                  <a:moveTo>
                    <a:pt x="11" y="69"/>
                  </a:moveTo>
                  <a:lnTo>
                    <a:pt x="11" y="69"/>
                  </a:lnTo>
                  <a:lnTo>
                    <a:pt x="6" y="64"/>
                  </a:lnTo>
                  <a:lnTo>
                    <a:pt x="3" y="59"/>
                  </a:lnTo>
                  <a:lnTo>
                    <a:pt x="1" y="52"/>
                  </a:lnTo>
                  <a:lnTo>
                    <a:pt x="0" y="46"/>
                  </a:lnTo>
                  <a:lnTo>
                    <a:pt x="0" y="39"/>
                  </a:lnTo>
                  <a:lnTo>
                    <a:pt x="0" y="31"/>
                  </a:lnTo>
                  <a:lnTo>
                    <a:pt x="2" y="22"/>
                  </a:lnTo>
                  <a:lnTo>
                    <a:pt x="4" y="14"/>
                  </a:lnTo>
                  <a:lnTo>
                    <a:pt x="4" y="14"/>
                  </a:lnTo>
                  <a:lnTo>
                    <a:pt x="6" y="8"/>
                  </a:lnTo>
                  <a:lnTo>
                    <a:pt x="10" y="5"/>
                  </a:lnTo>
                  <a:lnTo>
                    <a:pt x="12" y="1"/>
                  </a:lnTo>
                  <a:lnTo>
                    <a:pt x="15" y="0"/>
                  </a:lnTo>
                  <a:lnTo>
                    <a:pt x="18" y="1"/>
                  </a:lnTo>
                  <a:lnTo>
                    <a:pt x="22" y="4"/>
                  </a:lnTo>
                  <a:lnTo>
                    <a:pt x="26" y="7"/>
                  </a:lnTo>
                  <a:lnTo>
                    <a:pt x="29" y="12"/>
                  </a:lnTo>
                  <a:lnTo>
                    <a:pt x="29" y="12"/>
                  </a:lnTo>
                  <a:lnTo>
                    <a:pt x="35" y="22"/>
                  </a:lnTo>
                  <a:lnTo>
                    <a:pt x="39" y="31"/>
                  </a:lnTo>
                  <a:lnTo>
                    <a:pt x="42" y="41"/>
                  </a:lnTo>
                  <a:lnTo>
                    <a:pt x="43" y="50"/>
                  </a:lnTo>
                  <a:lnTo>
                    <a:pt x="43" y="58"/>
                  </a:lnTo>
                  <a:lnTo>
                    <a:pt x="39" y="66"/>
                  </a:lnTo>
                  <a:lnTo>
                    <a:pt x="36" y="71"/>
                  </a:lnTo>
                  <a:lnTo>
                    <a:pt x="31" y="75"/>
                  </a:lnTo>
                  <a:lnTo>
                    <a:pt x="31" y="75"/>
                  </a:lnTo>
                  <a:lnTo>
                    <a:pt x="25" y="78"/>
                  </a:lnTo>
                  <a:lnTo>
                    <a:pt x="21" y="77"/>
                  </a:lnTo>
                  <a:lnTo>
                    <a:pt x="16" y="74"/>
                  </a:lnTo>
                  <a:lnTo>
                    <a:pt x="11" y="69"/>
                  </a:lnTo>
                  <a:lnTo>
                    <a:pt x="11" y="69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1887"/>
            <p:cNvSpPr>
              <a:spLocks/>
            </p:cNvSpPr>
            <p:nvPr/>
          </p:nvSpPr>
          <p:spPr bwMode="auto">
            <a:xfrm>
              <a:off x="7214548" y="6506693"/>
              <a:ext cx="48457" cy="35503"/>
            </a:xfrm>
            <a:custGeom>
              <a:avLst/>
              <a:gdLst>
                <a:gd name="T0" fmla="*/ 27 w 101"/>
                <a:gd name="T1" fmla="*/ 67 h 74"/>
                <a:gd name="T2" fmla="*/ 27 w 101"/>
                <a:gd name="T3" fmla="*/ 67 h 74"/>
                <a:gd name="T4" fmla="*/ 17 w 101"/>
                <a:gd name="T5" fmla="*/ 61 h 74"/>
                <a:gd name="T6" fmla="*/ 9 w 101"/>
                <a:gd name="T7" fmla="*/ 55 h 74"/>
                <a:gd name="T8" fmla="*/ 3 w 101"/>
                <a:gd name="T9" fmla="*/ 49 h 74"/>
                <a:gd name="T10" fmla="*/ 1 w 101"/>
                <a:gd name="T11" fmla="*/ 42 h 74"/>
                <a:gd name="T12" fmla="*/ 0 w 101"/>
                <a:gd name="T13" fmla="*/ 35 h 74"/>
                <a:gd name="T14" fmla="*/ 3 w 101"/>
                <a:gd name="T15" fmla="*/ 29 h 74"/>
                <a:gd name="T16" fmla="*/ 8 w 101"/>
                <a:gd name="T17" fmla="*/ 21 h 74"/>
                <a:gd name="T18" fmla="*/ 15 w 101"/>
                <a:gd name="T19" fmla="*/ 14 h 74"/>
                <a:gd name="T20" fmla="*/ 15 w 101"/>
                <a:gd name="T21" fmla="*/ 14 h 74"/>
                <a:gd name="T22" fmla="*/ 23 w 101"/>
                <a:gd name="T23" fmla="*/ 8 h 74"/>
                <a:gd name="T24" fmla="*/ 31 w 101"/>
                <a:gd name="T25" fmla="*/ 4 h 74"/>
                <a:gd name="T26" fmla="*/ 39 w 101"/>
                <a:gd name="T27" fmla="*/ 1 h 74"/>
                <a:gd name="T28" fmla="*/ 48 w 101"/>
                <a:gd name="T29" fmla="*/ 0 h 74"/>
                <a:gd name="T30" fmla="*/ 56 w 101"/>
                <a:gd name="T31" fmla="*/ 0 h 74"/>
                <a:gd name="T32" fmla="*/ 65 w 101"/>
                <a:gd name="T33" fmla="*/ 1 h 74"/>
                <a:gd name="T34" fmla="*/ 73 w 101"/>
                <a:gd name="T35" fmla="*/ 4 h 74"/>
                <a:gd name="T36" fmla="*/ 82 w 101"/>
                <a:gd name="T37" fmla="*/ 9 h 74"/>
                <a:gd name="T38" fmla="*/ 82 w 101"/>
                <a:gd name="T39" fmla="*/ 9 h 74"/>
                <a:gd name="T40" fmla="*/ 91 w 101"/>
                <a:gd name="T41" fmla="*/ 14 h 74"/>
                <a:gd name="T42" fmla="*/ 96 w 101"/>
                <a:gd name="T43" fmla="*/ 21 h 74"/>
                <a:gd name="T44" fmla="*/ 99 w 101"/>
                <a:gd name="T45" fmla="*/ 28 h 74"/>
                <a:gd name="T46" fmla="*/ 101 w 101"/>
                <a:gd name="T47" fmla="*/ 34 h 74"/>
                <a:gd name="T48" fmla="*/ 99 w 101"/>
                <a:gd name="T49" fmla="*/ 42 h 74"/>
                <a:gd name="T50" fmla="*/ 96 w 101"/>
                <a:gd name="T51" fmla="*/ 49 h 74"/>
                <a:gd name="T52" fmla="*/ 91 w 101"/>
                <a:gd name="T53" fmla="*/ 56 h 74"/>
                <a:gd name="T54" fmla="*/ 83 w 101"/>
                <a:gd name="T55" fmla="*/ 64 h 74"/>
                <a:gd name="T56" fmla="*/ 83 w 101"/>
                <a:gd name="T57" fmla="*/ 64 h 74"/>
                <a:gd name="T58" fmla="*/ 77 w 101"/>
                <a:gd name="T59" fmla="*/ 68 h 74"/>
                <a:gd name="T60" fmla="*/ 71 w 101"/>
                <a:gd name="T61" fmla="*/ 71 h 74"/>
                <a:gd name="T62" fmla="*/ 64 w 101"/>
                <a:gd name="T63" fmla="*/ 73 h 74"/>
                <a:gd name="T64" fmla="*/ 57 w 101"/>
                <a:gd name="T65" fmla="*/ 74 h 74"/>
                <a:gd name="T66" fmla="*/ 50 w 101"/>
                <a:gd name="T67" fmla="*/ 74 h 74"/>
                <a:gd name="T68" fmla="*/ 42 w 101"/>
                <a:gd name="T69" fmla="*/ 73 h 74"/>
                <a:gd name="T70" fmla="*/ 34 w 101"/>
                <a:gd name="T71" fmla="*/ 71 h 74"/>
                <a:gd name="T72" fmla="*/ 27 w 101"/>
                <a:gd name="T73" fmla="*/ 67 h 74"/>
                <a:gd name="T74" fmla="*/ 27 w 101"/>
                <a:gd name="T75" fmla="*/ 67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1" h="74">
                  <a:moveTo>
                    <a:pt x="27" y="67"/>
                  </a:moveTo>
                  <a:lnTo>
                    <a:pt x="27" y="67"/>
                  </a:lnTo>
                  <a:lnTo>
                    <a:pt x="17" y="61"/>
                  </a:lnTo>
                  <a:lnTo>
                    <a:pt x="9" y="55"/>
                  </a:lnTo>
                  <a:lnTo>
                    <a:pt x="3" y="49"/>
                  </a:lnTo>
                  <a:lnTo>
                    <a:pt x="1" y="42"/>
                  </a:lnTo>
                  <a:lnTo>
                    <a:pt x="0" y="35"/>
                  </a:lnTo>
                  <a:lnTo>
                    <a:pt x="3" y="29"/>
                  </a:lnTo>
                  <a:lnTo>
                    <a:pt x="8" y="21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23" y="8"/>
                  </a:lnTo>
                  <a:lnTo>
                    <a:pt x="31" y="4"/>
                  </a:lnTo>
                  <a:lnTo>
                    <a:pt x="39" y="1"/>
                  </a:lnTo>
                  <a:lnTo>
                    <a:pt x="48" y="0"/>
                  </a:lnTo>
                  <a:lnTo>
                    <a:pt x="56" y="0"/>
                  </a:lnTo>
                  <a:lnTo>
                    <a:pt x="65" y="1"/>
                  </a:lnTo>
                  <a:lnTo>
                    <a:pt x="73" y="4"/>
                  </a:lnTo>
                  <a:lnTo>
                    <a:pt x="82" y="9"/>
                  </a:lnTo>
                  <a:lnTo>
                    <a:pt x="82" y="9"/>
                  </a:lnTo>
                  <a:lnTo>
                    <a:pt x="91" y="14"/>
                  </a:lnTo>
                  <a:lnTo>
                    <a:pt x="96" y="21"/>
                  </a:lnTo>
                  <a:lnTo>
                    <a:pt x="99" y="28"/>
                  </a:lnTo>
                  <a:lnTo>
                    <a:pt x="101" y="34"/>
                  </a:lnTo>
                  <a:lnTo>
                    <a:pt x="99" y="42"/>
                  </a:lnTo>
                  <a:lnTo>
                    <a:pt x="96" y="49"/>
                  </a:lnTo>
                  <a:lnTo>
                    <a:pt x="91" y="56"/>
                  </a:lnTo>
                  <a:lnTo>
                    <a:pt x="83" y="64"/>
                  </a:lnTo>
                  <a:lnTo>
                    <a:pt x="83" y="64"/>
                  </a:lnTo>
                  <a:lnTo>
                    <a:pt x="77" y="68"/>
                  </a:lnTo>
                  <a:lnTo>
                    <a:pt x="71" y="71"/>
                  </a:lnTo>
                  <a:lnTo>
                    <a:pt x="64" y="73"/>
                  </a:lnTo>
                  <a:lnTo>
                    <a:pt x="57" y="74"/>
                  </a:lnTo>
                  <a:lnTo>
                    <a:pt x="50" y="74"/>
                  </a:lnTo>
                  <a:lnTo>
                    <a:pt x="42" y="73"/>
                  </a:lnTo>
                  <a:lnTo>
                    <a:pt x="34" y="71"/>
                  </a:lnTo>
                  <a:lnTo>
                    <a:pt x="27" y="67"/>
                  </a:lnTo>
                  <a:lnTo>
                    <a:pt x="27" y="67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1888"/>
            <p:cNvSpPr>
              <a:spLocks/>
            </p:cNvSpPr>
            <p:nvPr/>
          </p:nvSpPr>
          <p:spPr bwMode="auto">
            <a:xfrm>
              <a:off x="7187201" y="6432808"/>
              <a:ext cx="52774" cy="73405"/>
            </a:xfrm>
            <a:custGeom>
              <a:avLst/>
              <a:gdLst>
                <a:gd name="T0" fmla="*/ 45 w 110"/>
                <a:gd name="T1" fmla="*/ 147 h 153"/>
                <a:gd name="T2" fmla="*/ 45 w 110"/>
                <a:gd name="T3" fmla="*/ 147 h 153"/>
                <a:gd name="T4" fmla="*/ 40 w 110"/>
                <a:gd name="T5" fmla="*/ 145 h 153"/>
                <a:gd name="T6" fmla="*/ 36 w 110"/>
                <a:gd name="T7" fmla="*/ 142 h 153"/>
                <a:gd name="T8" fmla="*/ 32 w 110"/>
                <a:gd name="T9" fmla="*/ 137 h 153"/>
                <a:gd name="T10" fmla="*/ 29 w 110"/>
                <a:gd name="T11" fmla="*/ 134 h 153"/>
                <a:gd name="T12" fmla="*/ 27 w 110"/>
                <a:gd name="T13" fmla="*/ 130 h 153"/>
                <a:gd name="T14" fmla="*/ 27 w 110"/>
                <a:gd name="T15" fmla="*/ 125 h 153"/>
                <a:gd name="T16" fmla="*/ 27 w 110"/>
                <a:gd name="T17" fmla="*/ 120 h 153"/>
                <a:gd name="T18" fmla="*/ 28 w 110"/>
                <a:gd name="T19" fmla="*/ 115 h 153"/>
                <a:gd name="T20" fmla="*/ 28 w 110"/>
                <a:gd name="T21" fmla="*/ 115 h 153"/>
                <a:gd name="T22" fmla="*/ 28 w 110"/>
                <a:gd name="T23" fmla="*/ 111 h 153"/>
                <a:gd name="T24" fmla="*/ 26 w 110"/>
                <a:gd name="T25" fmla="*/ 105 h 153"/>
                <a:gd name="T26" fmla="*/ 23 w 110"/>
                <a:gd name="T27" fmla="*/ 99 h 153"/>
                <a:gd name="T28" fmla="*/ 17 w 110"/>
                <a:gd name="T29" fmla="*/ 92 h 153"/>
                <a:gd name="T30" fmla="*/ 17 w 110"/>
                <a:gd name="T31" fmla="*/ 92 h 153"/>
                <a:gd name="T32" fmla="*/ 12 w 110"/>
                <a:gd name="T33" fmla="*/ 85 h 153"/>
                <a:gd name="T34" fmla="*/ 7 w 110"/>
                <a:gd name="T35" fmla="*/ 79 h 153"/>
                <a:gd name="T36" fmla="*/ 4 w 110"/>
                <a:gd name="T37" fmla="*/ 73 h 153"/>
                <a:gd name="T38" fmla="*/ 2 w 110"/>
                <a:gd name="T39" fmla="*/ 67 h 153"/>
                <a:gd name="T40" fmla="*/ 1 w 110"/>
                <a:gd name="T41" fmla="*/ 60 h 153"/>
                <a:gd name="T42" fmla="*/ 0 w 110"/>
                <a:gd name="T43" fmla="*/ 53 h 153"/>
                <a:gd name="T44" fmla="*/ 1 w 110"/>
                <a:gd name="T45" fmla="*/ 36 h 153"/>
                <a:gd name="T46" fmla="*/ 1 w 110"/>
                <a:gd name="T47" fmla="*/ 36 h 153"/>
                <a:gd name="T48" fmla="*/ 2 w 110"/>
                <a:gd name="T49" fmla="*/ 27 h 153"/>
                <a:gd name="T50" fmla="*/ 4 w 110"/>
                <a:gd name="T51" fmla="*/ 19 h 153"/>
                <a:gd name="T52" fmla="*/ 7 w 110"/>
                <a:gd name="T53" fmla="*/ 14 h 153"/>
                <a:gd name="T54" fmla="*/ 12 w 110"/>
                <a:gd name="T55" fmla="*/ 8 h 153"/>
                <a:gd name="T56" fmla="*/ 16 w 110"/>
                <a:gd name="T57" fmla="*/ 4 h 153"/>
                <a:gd name="T58" fmla="*/ 21 w 110"/>
                <a:gd name="T59" fmla="*/ 1 h 153"/>
                <a:gd name="T60" fmla="*/ 26 w 110"/>
                <a:gd name="T61" fmla="*/ 0 h 153"/>
                <a:gd name="T62" fmla="*/ 32 w 110"/>
                <a:gd name="T63" fmla="*/ 1 h 153"/>
                <a:gd name="T64" fmla="*/ 32 w 110"/>
                <a:gd name="T65" fmla="*/ 1 h 153"/>
                <a:gd name="T66" fmla="*/ 38 w 110"/>
                <a:gd name="T67" fmla="*/ 4 h 153"/>
                <a:gd name="T68" fmla="*/ 46 w 110"/>
                <a:gd name="T69" fmla="*/ 8 h 153"/>
                <a:gd name="T70" fmla="*/ 67 w 110"/>
                <a:gd name="T71" fmla="*/ 21 h 153"/>
                <a:gd name="T72" fmla="*/ 67 w 110"/>
                <a:gd name="T73" fmla="*/ 21 h 153"/>
                <a:gd name="T74" fmla="*/ 87 w 110"/>
                <a:gd name="T75" fmla="*/ 33 h 153"/>
                <a:gd name="T76" fmla="*/ 97 w 110"/>
                <a:gd name="T77" fmla="*/ 39 h 153"/>
                <a:gd name="T78" fmla="*/ 97 w 110"/>
                <a:gd name="T79" fmla="*/ 39 h 153"/>
                <a:gd name="T80" fmla="*/ 99 w 110"/>
                <a:gd name="T81" fmla="*/ 40 h 153"/>
                <a:gd name="T82" fmla="*/ 101 w 110"/>
                <a:gd name="T83" fmla="*/ 43 h 153"/>
                <a:gd name="T84" fmla="*/ 103 w 110"/>
                <a:gd name="T85" fmla="*/ 48 h 153"/>
                <a:gd name="T86" fmla="*/ 106 w 110"/>
                <a:gd name="T87" fmla="*/ 54 h 153"/>
                <a:gd name="T88" fmla="*/ 109 w 110"/>
                <a:gd name="T89" fmla="*/ 72 h 153"/>
                <a:gd name="T90" fmla="*/ 110 w 110"/>
                <a:gd name="T91" fmla="*/ 92 h 153"/>
                <a:gd name="T92" fmla="*/ 110 w 110"/>
                <a:gd name="T93" fmla="*/ 122 h 153"/>
                <a:gd name="T94" fmla="*/ 89 w 110"/>
                <a:gd name="T95" fmla="*/ 138 h 153"/>
                <a:gd name="T96" fmla="*/ 89 w 110"/>
                <a:gd name="T97" fmla="*/ 138 h 153"/>
                <a:gd name="T98" fmla="*/ 76 w 110"/>
                <a:gd name="T99" fmla="*/ 148 h 153"/>
                <a:gd name="T100" fmla="*/ 70 w 110"/>
                <a:gd name="T101" fmla="*/ 151 h 153"/>
                <a:gd name="T102" fmla="*/ 66 w 110"/>
                <a:gd name="T103" fmla="*/ 153 h 153"/>
                <a:gd name="T104" fmla="*/ 61 w 110"/>
                <a:gd name="T105" fmla="*/ 153 h 153"/>
                <a:gd name="T106" fmla="*/ 57 w 110"/>
                <a:gd name="T107" fmla="*/ 152 h 153"/>
                <a:gd name="T108" fmla="*/ 45 w 110"/>
                <a:gd name="T109" fmla="*/ 147 h 153"/>
                <a:gd name="T110" fmla="*/ 45 w 110"/>
                <a:gd name="T111" fmla="*/ 147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0" h="153">
                  <a:moveTo>
                    <a:pt x="45" y="147"/>
                  </a:moveTo>
                  <a:lnTo>
                    <a:pt x="45" y="147"/>
                  </a:lnTo>
                  <a:lnTo>
                    <a:pt x="40" y="145"/>
                  </a:lnTo>
                  <a:lnTo>
                    <a:pt x="36" y="142"/>
                  </a:lnTo>
                  <a:lnTo>
                    <a:pt x="32" y="137"/>
                  </a:lnTo>
                  <a:lnTo>
                    <a:pt x="29" y="134"/>
                  </a:lnTo>
                  <a:lnTo>
                    <a:pt x="27" y="130"/>
                  </a:lnTo>
                  <a:lnTo>
                    <a:pt x="27" y="125"/>
                  </a:lnTo>
                  <a:lnTo>
                    <a:pt x="27" y="120"/>
                  </a:lnTo>
                  <a:lnTo>
                    <a:pt x="28" y="115"/>
                  </a:lnTo>
                  <a:lnTo>
                    <a:pt x="28" y="115"/>
                  </a:lnTo>
                  <a:lnTo>
                    <a:pt x="28" y="111"/>
                  </a:lnTo>
                  <a:lnTo>
                    <a:pt x="26" y="105"/>
                  </a:lnTo>
                  <a:lnTo>
                    <a:pt x="23" y="99"/>
                  </a:lnTo>
                  <a:lnTo>
                    <a:pt x="17" y="92"/>
                  </a:lnTo>
                  <a:lnTo>
                    <a:pt x="17" y="92"/>
                  </a:lnTo>
                  <a:lnTo>
                    <a:pt x="12" y="85"/>
                  </a:lnTo>
                  <a:lnTo>
                    <a:pt x="7" y="79"/>
                  </a:lnTo>
                  <a:lnTo>
                    <a:pt x="4" y="73"/>
                  </a:lnTo>
                  <a:lnTo>
                    <a:pt x="2" y="67"/>
                  </a:lnTo>
                  <a:lnTo>
                    <a:pt x="1" y="60"/>
                  </a:lnTo>
                  <a:lnTo>
                    <a:pt x="0" y="53"/>
                  </a:lnTo>
                  <a:lnTo>
                    <a:pt x="1" y="36"/>
                  </a:lnTo>
                  <a:lnTo>
                    <a:pt x="1" y="36"/>
                  </a:lnTo>
                  <a:lnTo>
                    <a:pt x="2" y="27"/>
                  </a:lnTo>
                  <a:lnTo>
                    <a:pt x="4" y="19"/>
                  </a:lnTo>
                  <a:lnTo>
                    <a:pt x="7" y="14"/>
                  </a:lnTo>
                  <a:lnTo>
                    <a:pt x="12" y="8"/>
                  </a:lnTo>
                  <a:lnTo>
                    <a:pt x="16" y="4"/>
                  </a:lnTo>
                  <a:lnTo>
                    <a:pt x="21" y="1"/>
                  </a:lnTo>
                  <a:lnTo>
                    <a:pt x="26" y="0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8" y="4"/>
                  </a:lnTo>
                  <a:lnTo>
                    <a:pt x="46" y="8"/>
                  </a:lnTo>
                  <a:lnTo>
                    <a:pt x="67" y="21"/>
                  </a:lnTo>
                  <a:lnTo>
                    <a:pt x="67" y="21"/>
                  </a:lnTo>
                  <a:lnTo>
                    <a:pt x="87" y="33"/>
                  </a:lnTo>
                  <a:lnTo>
                    <a:pt x="97" y="39"/>
                  </a:lnTo>
                  <a:lnTo>
                    <a:pt x="97" y="39"/>
                  </a:lnTo>
                  <a:lnTo>
                    <a:pt x="99" y="40"/>
                  </a:lnTo>
                  <a:lnTo>
                    <a:pt x="101" y="43"/>
                  </a:lnTo>
                  <a:lnTo>
                    <a:pt x="103" y="48"/>
                  </a:lnTo>
                  <a:lnTo>
                    <a:pt x="106" y="54"/>
                  </a:lnTo>
                  <a:lnTo>
                    <a:pt x="109" y="72"/>
                  </a:lnTo>
                  <a:lnTo>
                    <a:pt x="110" y="92"/>
                  </a:lnTo>
                  <a:lnTo>
                    <a:pt x="110" y="122"/>
                  </a:lnTo>
                  <a:lnTo>
                    <a:pt x="89" y="138"/>
                  </a:lnTo>
                  <a:lnTo>
                    <a:pt x="89" y="138"/>
                  </a:lnTo>
                  <a:lnTo>
                    <a:pt x="76" y="148"/>
                  </a:lnTo>
                  <a:lnTo>
                    <a:pt x="70" y="151"/>
                  </a:lnTo>
                  <a:lnTo>
                    <a:pt x="66" y="153"/>
                  </a:lnTo>
                  <a:lnTo>
                    <a:pt x="61" y="153"/>
                  </a:lnTo>
                  <a:lnTo>
                    <a:pt x="57" y="152"/>
                  </a:lnTo>
                  <a:lnTo>
                    <a:pt x="45" y="147"/>
                  </a:lnTo>
                  <a:lnTo>
                    <a:pt x="45" y="147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1889"/>
            <p:cNvSpPr>
              <a:spLocks/>
            </p:cNvSpPr>
            <p:nvPr/>
          </p:nvSpPr>
          <p:spPr bwMode="auto">
            <a:xfrm>
              <a:off x="7093167" y="6377155"/>
              <a:ext cx="89717" cy="125699"/>
            </a:xfrm>
            <a:custGeom>
              <a:avLst/>
              <a:gdLst>
                <a:gd name="T0" fmla="*/ 146 w 187"/>
                <a:gd name="T1" fmla="*/ 256 h 262"/>
                <a:gd name="T2" fmla="*/ 120 w 187"/>
                <a:gd name="T3" fmla="*/ 227 h 262"/>
                <a:gd name="T4" fmla="*/ 102 w 187"/>
                <a:gd name="T5" fmla="*/ 208 h 262"/>
                <a:gd name="T6" fmla="*/ 86 w 187"/>
                <a:gd name="T7" fmla="*/ 196 h 262"/>
                <a:gd name="T8" fmla="*/ 71 w 187"/>
                <a:gd name="T9" fmla="*/ 190 h 262"/>
                <a:gd name="T10" fmla="*/ 52 w 187"/>
                <a:gd name="T11" fmla="*/ 189 h 262"/>
                <a:gd name="T12" fmla="*/ 39 w 187"/>
                <a:gd name="T13" fmla="*/ 189 h 262"/>
                <a:gd name="T14" fmla="*/ 25 w 187"/>
                <a:gd name="T15" fmla="*/ 187 h 262"/>
                <a:gd name="T16" fmla="*/ 14 w 187"/>
                <a:gd name="T17" fmla="*/ 177 h 262"/>
                <a:gd name="T18" fmla="*/ 10 w 187"/>
                <a:gd name="T19" fmla="*/ 173 h 262"/>
                <a:gd name="T20" fmla="*/ 3 w 187"/>
                <a:gd name="T21" fmla="*/ 162 h 262"/>
                <a:gd name="T22" fmla="*/ 1 w 187"/>
                <a:gd name="T23" fmla="*/ 149 h 262"/>
                <a:gd name="T24" fmla="*/ 3 w 187"/>
                <a:gd name="T25" fmla="*/ 138 h 262"/>
                <a:gd name="T26" fmla="*/ 6 w 187"/>
                <a:gd name="T27" fmla="*/ 133 h 262"/>
                <a:gd name="T28" fmla="*/ 11 w 187"/>
                <a:gd name="T29" fmla="*/ 126 h 262"/>
                <a:gd name="T30" fmla="*/ 17 w 187"/>
                <a:gd name="T31" fmla="*/ 124 h 262"/>
                <a:gd name="T32" fmla="*/ 20 w 187"/>
                <a:gd name="T33" fmla="*/ 123 h 262"/>
                <a:gd name="T34" fmla="*/ 28 w 187"/>
                <a:gd name="T35" fmla="*/ 118 h 262"/>
                <a:gd name="T36" fmla="*/ 32 w 187"/>
                <a:gd name="T37" fmla="*/ 115 h 262"/>
                <a:gd name="T38" fmla="*/ 38 w 187"/>
                <a:gd name="T39" fmla="*/ 105 h 262"/>
                <a:gd name="T40" fmla="*/ 35 w 187"/>
                <a:gd name="T41" fmla="*/ 90 h 262"/>
                <a:gd name="T42" fmla="*/ 32 w 187"/>
                <a:gd name="T43" fmla="*/ 82 h 262"/>
                <a:gd name="T44" fmla="*/ 22 w 187"/>
                <a:gd name="T45" fmla="*/ 67 h 262"/>
                <a:gd name="T46" fmla="*/ 15 w 187"/>
                <a:gd name="T47" fmla="*/ 61 h 262"/>
                <a:gd name="T48" fmla="*/ 7 w 187"/>
                <a:gd name="T49" fmla="*/ 51 h 262"/>
                <a:gd name="T50" fmla="*/ 2 w 187"/>
                <a:gd name="T51" fmla="*/ 41 h 262"/>
                <a:gd name="T52" fmla="*/ 0 w 187"/>
                <a:gd name="T53" fmla="*/ 31 h 262"/>
                <a:gd name="T54" fmla="*/ 2 w 187"/>
                <a:gd name="T55" fmla="*/ 21 h 262"/>
                <a:gd name="T56" fmla="*/ 7 w 187"/>
                <a:gd name="T57" fmla="*/ 14 h 262"/>
                <a:gd name="T58" fmla="*/ 13 w 187"/>
                <a:gd name="T59" fmla="*/ 6 h 262"/>
                <a:gd name="T60" fmla="*/ 23 w 187"/>
                <a:gd name="T61" fmla="*/ 1 h 262"/>
                <a:gd name="T62" fmla="*/ 36 w 187"/>
                <a:gd name="T63" fmla="*/ 0 h 262"/>
                <a:gd name="T64" fmla="*/ 43 w 187"/>
                <a:gd name="T65" fmla="*/ 1 h 262"/>
                <a:gd name="T66" fmla="*/ 59 w 187"/>
                <a:gd name="T67" fmla="*/ 6 h 262"/>
                <a:gd name="T68" fmla="*/ 72 w 187"/>
                <a:gd name="T69" fmla="*/ 16 h 262"/>
                <a:gd name="T70" fmla="*/ 80 w 187"/>
                <a:gd name="T71" fmla="*/ 26 h 262"/>
                <a:gd name="T72" fmla="*/ 81 w 187"/>
                <a:gd name="T73" fmla="*/ 31 h 262"/>
                <a:gd name="T74" fmla="*/ 85 w 187"/>
                <a:gd name="T75" fmla="*/ 41 h 262"/>
                <a:gd name="T76" fmla="*/ 97 w 187"/>
                <a:gd name="T77" fmla="*/ 47 h 262"/>
                <a:gd name="T78" fmla="*/ 102 w 187"/>
                <a:gd name="T79" fmla="*/ 49 h 262"/>
                <a:gd name="T80" fmla="*/ 113 w 187"/>
                <a:gd name="T81" fmla="*/ 56 h 262"/>
                <a:gd name="T82" fmla="*/ 129 w 187"/>
                <a:gd name="T83" fmla="*/ 73 h 262"/>
                <a:gd name="T84" fmla="*/ 138 w 187"/>
                <a:gd name="T85" fmla="*/ 88 h 262"/>
                <a:gd name="T86" fmla="*/ 147 w 187"/>
                <a:gd name="T87" fmla="*/ 103 h 262"/>
                <a:gd name="T88" fmla="*/ 156 w 187"/>
                <a:gd name="T89" fmla="*/ 114 h 262"/>
                <a:gd name="T90" fmla="*/ 167 w 187"/>
                <a:gd name="T91" fmla="*/ 130 h 262"/>
                <a:gd name="T92" fmla="*/ 170 w 187"/>
                <a:gd name="T93" fmla="*/ 139 h 262"/>
                <a:gd name="T94" fmla="*/ 168 w 187"/>
                <a:gd name="T95" fmla="*/ 151 h 262"/>
                <a:gd name="T96" fmla="*/ 167 w 187"/>
                <a:gd name="T97" fmla="*/ 157 h 262"/>
                <a:gd name="T98" fmla="*/ 160 w 187"/>
                <a:gd name="T99" fmla="*/ 179 h 262"/>
                <a:gd name="T100" fmla="*/ 162 w 187"/>
                <a:gd name="T101" fmla="*/ 189 h 262"/>
                <a:gd name="T102" fmla="*/ 173 w 187"/>
                <a:gd name="T103" fmla="*/ 205 h 262"/>
                <a:gd name="T104" fmla="*/ 179 w 187"/>
                <a:gd name="T105" fmla="*/ 211 h 262"/>
                <a:gd name="T106" fmla="*/ 186 w 187"/>
                <a:gd name="T107" fmla="*/ 223 h 262"/>
                <a:gd name="T108" fmla="*/ 187 w 187"/>
                <a:gd name="T109" fmla="*/ 227 h 262"/>
                <a:gd name="T110" fmla="*/ 185 w 187"/>
                <a:gd name="T111" fmla="*/ 237 h 262"/>
                <a:gd name="T112" fmla="*/ 173 w 187"/>
                <a:gd name="T113" fmla="*/ 254 h 262"/>
                <a:gd name="T114" fmla="*/ 166 w 187"/>
                <a:gd name="T115" fmla="*/ 260 h 262"/>
                <a:gd name="T116" fmla="*/ 160 w 187"/>
                <a:gd name="T117" fmla="*/ 262 h 262"/>
                <a:gd name="T118" fmla="*/ 151 w 187"/>
                <a:gd name="T119" fmla="*/ 260 h 262"/>
                <a:gd name="T120" fmla="*/ 146 w 187"/>
                <a:gd name="T121" fmla="*/ 256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87" h="262">
                  <a:moveTo>
                    <a:pt x="146" y="256"/>
                  </a:moveTo>
                  <a:lnTo>
                    <a:pt x="146" y="256"/>
                  </a:lnTo>
                  <a:lnTo>
                    <a:pt x="120" y="227"/>
                  </a:lnTo>
                  <a:lnTo>
                    <a:pt x="120" y="227"/>
                  </a:lnTo>
                  <a:lnTo>
                    <a:pt x="110" y="217"/>
                  </a:lnTo>
                  <a:lnTo>
                    <a:pt x="102" y="208"/>
                  </a:lnTo>
                  <a:lnTo>
                    <a:pt x="94" y="201"/>
                  </a:lnTo>
                  <a:lnTo>
                    <a:pt x="86" y="196"/>
                  </a:lnTo>
                  <a:lnTo>
                    <a:pt x="78" y="193"/>
                  </a:lnTo>
                  <a:lnTo>
                    <a:pt x="71" y="190"/>
                  </a:lnTo>
                  <a:lnTo>
                    <a:pt x="62" y="189"/>
                  </a:lnTo>
                  <a:lnTo>
                    <a:pt x="52" y="189"/>
                  </a:lnTo>
                  <a:lnTo>
                    <a:pt x="52" y="189"/>
                  </a:lnTo>
                  <a:lnTo>
                    <a:pt x="39" y="189"/>
                  </a:lnTo>
                  <a:lnTo>
                    <a:pt x="29" y="188"/>
                  </a:lnTo>
                  <a:lnTo>
                    <a:pt x="25" y="187"/>
                  </a:lnTo>
                  <a:lnTo>
                    <a:pt x="22" y="185"/>
                  </a:lnTo>
                  <a:lnTo>
                    <a:pt x="14" y="177"/>
                  </a:lnTo>
                  <a:lnTo>
                    <a:pt x="14" y="177"/>
                  </a:lnTo>
                  <a:lnTo>
                    <a:pt x="10" y="173"/>
                  </a:lnTo>
                  <a:lnTo>
                    <a:pt x="6" y="167"/>
                  </a:lnTo>
                  <a:lnTo>
                    <a:pt x="3" y="162"/>
                  </a:lnTo>
                  <a:lnTo>
                    <a:pt x="1" y="156"/>
                  </a:lnTo>
                  <a:lnTo>
                    <a:pt x="1" y="149"/>
                  </a:lnTo>
                  <a:lnTo>
                    <a:pt x="1" y="144"/>
                  </a:lnTo>
                  <a:lnTo>
                    <a:pt x="3" y="138"/>
                  </a:lnTo>
                  <a:lnTo>
                    <a:pt x="6" y="133"/>
                  </a:lnTo>
                  <a:lnTo>
                    <a:pt x="6" y="133"/>
                  </a:lnTo>
                  <a:lnTo>
                    <a:pt x="8" y="130"/>
                  </a:lnTo>
                  <a:lnTo>
                    <a:pt x="11" y="126"/>
                  </a:lnTo>
                  <a:lnTo>
                    <a:pt x="13" y="124"/>
                  </a:lnTo>
                  <a:lnTo>
                    <a:pt x="17" y="124"/>
                  </a:lnTo>
                  <a:lnTo>
                    <a:pt x="17" y="124"/>
                  </a:lnTo>
                  <a:lnTo>
                    <a:pt x="20" y="123"/>
                  </a:lnTo>
                  <a:lnTo>
                    <a:pt x="23" y="122"/>
                  </a:lnTo>
                  <a:lnTo>
                    <a:pt x="28" y="118"/>
                  </a:lnTo>
                  <a:lnTo>
                    <a:pt x="32" y="115"/>
                  </a:lnTo>
                  <a:lnTo>
                    <a:pt x="32" y="115"/>
                  </a:lnTo>
                  <a:lnTo>
                    <a:pt x="35" y="111"/>
                  </a:lnTo>
                  <a:lnTo>
                    <a:pt x="38" y="105"/>
                  </a:lnTo>
                  <a:lnTo>
                    <a:pt x="38" y="99"/>
                  </a:lnTo>
                  <a:lnTo>
                    <a:pt x="35" y="90"/>
                  </a:lnTo>
                  <a:lnTo>
                    <a:pt x="35" y="90"/>
                  </a:lnTo>
                  <a:lnTo>
                    <a:pt x="32" y="82"/>
                  </a:lnTo>
                  <a:lnTo>
                    <a:pt x="28" y="74"/>
                  </a:lnTo>
                  <a:lnTo>
                    <a:pt x="22" y="67"/>
                  </a:lnTo>
                  <a:lnTo>
                    <a:pt x="15" y="61"/>
                  </a:lnTo>
                  <a:lnTo>
                    <a:pt x="15" y="61"/>
                  </a:lnTo>
                  <a:lnTo>
                    <a:pt x="11" y="56"/>
                  </a:lnTo>
                  <a:lnTo>
                    <a:pt x="7" y="51"/>
                  </a:lnTo>
                  <a:lnTo>
                    <a:pt x="4" y="47"/>
                  </a:lnTo>
                  <a:lnTo>
                    <a:pt x="2" y="41"/>
                  </a:lnTo>
                  <a:lnTo>
                    <a:pt x="1" y="36"/>
                  </a:lnTo>
                  <a:lnTo>
                    <a:pt x="0" y="31"/>
                  </a:lnTo>
                  <a:lnTo>
                    <a:pt x="1" y="26"/>
                  </a:lnTo>
                  <a:lnTo>
                    <a:pt x="2" y="21"/>
                  </a:lnTo>
                  <a:lnTo>
                    <a:pt x="3" y="17"/>
                  </a:lnTo>
                  <a:lnTo>
                    <a:pt x="7" y="14"/>
                  </a:lnTo>
                  <a:lnTo>
                    <a:pt x="10" y="9"/>
                  </a:lnTo>
                  <a:lnTo>
                    <a:pt x="13" y="6"/>
                  </a:lnTo>
                  <a:lnTo>
                    <a:pt x="19" y="4"/>
                  </a:lnTo>
                  <a:lnTo>
                    <a:pt x="23" y="1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43" y="1"/>
                  </a:lnTo>
                  <a:lnTo>
                    <a:pt x="51" y="2"/>
                  </a:lnTo>
                  <a:lnTo>
                    <a:pt x="59" y="6"/>
                  </a:lnTo>
                  <a:lnTo>
                    <a:pt x="65" y="10"/>
                  </a:lnTo>
                  <a:lnTo>
                    <a:pt x="72" y="16"/>
                  </a:lnTo>
                  <a:lnTo>
                    <a:pt x="76" y="20"/>
                  </a:lnTo>
                  <a:lnTo>
                    <a:pt x="80" y="26"/>
                  </a:lnTo>
                  <a:lnTo>
                    <a:pt x="81" y="31"/>
                  </a:lnTo>
                  <a:lnTo>
                    <a:pt x="81" y="31"/>
                  </a:lnTo>
                  <a:lnTo>
                    <a:pt x="82" y="37"/>
                  </a:lnTo>
                  <a:lnTo>
                    <a:pt x="85" y="41"/>
                  </a:lnTo>
                  <a:lnTo>
                    <a:pt x="91" y="46"/>
                  </a:lnTo>
                  <a:lnTo>
                    <a:pt x="97" y="47"/>
                  </a:lnTo>
                  <a:lnTo>
                    <a:pt x="97" y="47"/>
                  </a:lnTo>
                  <a:lnTo>
                    <a:pt x="102" y="49"/>
                  </a:lnTo>
                  <a:lnTo>
                    <a:pt x="106" y="51"/>
                  </a:lnTo>
                  <a:lnTo>
                    <a:pt x="113" y="56"/>
                  </a:lnTo>
                  <a:lnTo>
                    <a:pt x="118" y="61"/>
                  </a:lnTo>
                  <a:lnTo>
                    <a:pt x="129" y="73"/>
                  </a:lnTo>
                  <a:lnTo>
                    <a:pt x="134" y="80"/>
                  </a:lnTo>
                  <a:lnTo>
                    <a:pt x="138" y="88"/>
                  </a:lnTo>
                  <a:lnTo>
                    <a:pt x="138" y="88"/>
                  </a:lnTo>
                  <a:lnTo>
                    <a:pt x="147" y="103"/>
                  </a:lnTo>
                  <a:lnTo>
                    <a:pt x="156" y="114"/>
                  </a:lnTo>
                  <a:lnTo>
                    <a:pt x="156" y="114"/>
                  </a:lnTo>
                  <a:lnTo>
                    <a:pt x="165" y="125"/>
                  </a:lnTo>
                  <a:lnTo>
                    <a:pt x="167" y="130"/>
                  </a:lnTo>
                  <a:lnTo>
                    <a:pt x="169" y="135"/>
                  </a:lnTo>
                  <a:lnTo>
                    <a:pt x="170" y="139"/>
                  </a:lnTo>
                  <a:lnTo>
                    <a:pt x="169" y="145"/>
                  </a:lnTo>
                  <a:lnTo>
                    <a:pt x="168" y="151"/>
                  </a:lnTo>
                  <a:lnTo>
                    <a:pt x="167" y="157"/>
                  </a:lnTo>
                  <a:lnTo>
                    <a:pt x="167" y="157"/>
                  </a:lnTo>
                  <a:lnTo>
                    <a:pt x="161" y="173"/>
                  </a:lnTo>
                  <a:lnTo>
                    <a:pt x="160" y="179"/>
                  </a:lnTo>
                  <a:lnTo>
                    <a:pt x="161" y="184"/>
                  </a:lnTo>
                  <a:lnTo>
                    <a:pt x="162" y="189"/>
                  </a:lnTo>
                  <a:lnTo>
                    <a:pt x="165" y="194"/>
                  </a:lnTo>
                  <a:lnTo>
                    <a:pt x="173" y="205"/>
                  </a:lnTo>
                  <a:lnTo>
                    <a:pt x="173" y="205"/>
                  </a:lnTo>
                  <a:lnTo>
                    <a:pt x="179" y="211"/>
                  </a:lnTo>
                  <a:lnTo>
                    <a:pt x="182" y="218"/>
                  </a:lnTo>
                  <a:lnTo>
                    <a:pt x="186" y="223"/>
                  </a:lnTo>
                  <a:lnTo>
                    <a:pt x="187" y="227"/>
                  </a:lnTo>
                  <a:lnTo>
                    <a:pt x="187" y="227"/>
                  </a:lnTo>
                  <a:lnTo>
                    <a:pt x="186" y="232"/>
                  </a:lnTo>
                  <a:lnTo>
                    <a:pt x="185" y="237"/>
                  </a:lnTo>
                  <a:lnTo>
                    <a:pt x="180" y="247"/>
                  </a:lnTo>
                  <a:lnTo>
                    <a:pt x="173" y="254"/>
                  </a:lnTo>
                  <a:lnTo>
                    <a:pt x="170" y="258"/>
                  </a:lnTo>
                  <a:lnTo>
                    <a:pt x="166" y="260"/>
                  </a:lnTo>
                  <a:lnTo>
                    <a:pt x="166" y="260"/>
                  </a:lnTo>
                  <a:lnTo>
                    <a:pt x="160" y="262"/>
                  </a:lnTo>
                  <a:lnTo>
                    <a:pt x="156" y="262"/>
                  </a:lnTo>
                  <a:lnTo>
                    <a:pt x="151" y="260"/>
                  </a:lnTo>
                  <a:lnTo>
                    <a:pt x="146" y="256"/>
                  </a:lnTo>
                  <a:lnTo>
                    <a:pt x="146" y="256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1890"/>
            <p:cNvSpPr>
              <a:spLocks/>
            </p:cNvSpPr>
            <p:nvPr/>
          </p:nvSpPr>
          <p:spPr bwMode="auto">
            <a:xfrm>
              <a:off x="7225102" y="6229387"/>
              <a:ext cx="159283" cy="255716"/>
            </a:xfrm>
            <a:custGeom>
              <a:avLst/>
              <a:gdLst>
                <a:gd name="T0" fmla="*/ 106 w 332"/>
                <a:gd name="T1" fmla="*/ 493 h 533"/>
                <a:gd name="T2" fmla="*/ 98 w 332"/>
                <a:gd name="T3" fmla="*/ 480 h 533"/>
                <a:gd name="T4" fmla="*/ 77 w 332"/>
                <a:gd name="T5" fmla="*/ 453 h 533"/>
                <a:gd name="T6" fmla="*/ 59 w 332"/>
                <a:gd name="T7" fmla="*/ 408 h 533"/>
                <a:gd name="T8" fmla="*/ 61 w 332"/>
                <a:gd name="T9" fmla="*/ 388 h 533"/>
                <a:gd name="T10" fmla="*/ 79 w 332"/>
                <a:gd name="T11" fmla="*/ 369 h 533"/>
                <a:gd name="T12" fmla="*/ 96 w 332"/>
                <a:gd name="T13" fmla="*/ 365 h 533"/>
                <a:gd name="T14" fmla="*/ 114 w 332"/>
                <a:gd name="T15" fmla="*/ 355 h 533"/>
                <a:gd name="T16" fmla="*/ 119 w 332"/>
                <a:gd name="T17" fmla="*/ 344 h 533"/>
                <a:gd name="T18" fmla="*/ 98 w 332"/>
                <a:gd name="T19" fmla="*/ 330 h 533"/>
                <a:gd name="T20" fmla="*/ 65 w 332"/>
                <a:gd name="T21" fmla="*/ 333 h 533"/>
                <a:gd name="T22" fmla="*/ 29 w 332"/>
                <a:gd name="T23" fmla="*/ 330 h 533"/>
                <a:gd name="T24" fmla="*/ 19 w 332"/>
                <a:gd name="T25" fmla="*/ 320 h 533"/>
                <a:gd name="T26" fmla="*/ 20 w 332"/>
                <a:gd name="T27" fmla="*/ 298 h 533"/>
                <a:gd name="T28" fmla="*/ 23 w 332"/>
                <a:gd name="T29" fmla="*/ 287 h 533"/>
                <a:gd name="T30" fmla="*/ 17 w 332"/>
                <a:gd name="T31" fmla="*/ 283 h 533"/>
                <a:gd name="T32" fmla="*/ 3 w 332"/>
                <a:gd name="T33" fmla="*/ 267 h 533"/>
                <a:gd name="T34" fmla="*/ 1 w 332"/>
                <a:gd name="T35" fmla="*/ 241 h 533"/>
                <a:gd name="T36" fmla="*/ 8 w 332"/>
                <a:gd name="T37" fmla="*/ 218 h 533"/>
                <a:gd name="T38" fmla="*/ 18 w 332"/>
                <a:gd name="T39" fmla="*/ 211 h 533"/>
                <a:gd name="T40" fmla="*/ 41 w 332"/>
                <a:gd name="T41" fmla="*/ 209 h 533"/>
                <a:gd name="T42" fmla="*/ 42 w 332"/>
                <a:gd name="T43" fmla="*/ 201 h 533"/>
                <a:gd name="T44" fmla="*/ 26 w 332"/>
                <a:gd name="T45" fmla="*/ 180 h 533"/>
                <a:gd name="T46" fmla="*/ 14 w 332"/>
                <a:gd name="T47" fmla="*/ 161 h 533"/>
                <a:gd name="T48" fmla="*/ 19 w 332"/>
                <a:gd name="T49" fmla="*/ 144 h 533"/>
                <a:gd name="T50" fmla="*/ 33 w 332"/>
                <a:gd name="T51" fmla="*/ 130 h 533"/>
                <a:gd name="T52" fmla="*/ 53 w 332"/>
                <a:gd name="T53" fmla="*/ 127 h 533"/>
                <a:gd name="T54" fmla="*/ 65 w 332"/>
                <a:gd name="T55" fmla="*/ 117 h 533"/>
                <a:gd name="T56" fmla="*/ 44 w 332"/>
                <a:gd name="T57" fmla="*/ 65 h 533"/>
                <a:gd name="T58" fmla="*/ 60 w 332"/>
                <a:gd name="T59" fmla="*/ 45 h 533"/>
                <a:gd name="T60" fmla="*/ 76 w 332"/>
                <a:gd name="T61" fmla="*/ 32 h 533"/>
                <a:gd name="T62" fmla="*/ 82 w 332"/>
                <a:gd name="T63" fmla="*/ 9 h 533"/>
                <a:gd name="T64" fmla="*/ 89 w 332"/>
                <a:gd name="T65" fmla="*/ 1 h 533"/>
                <a:gd name="T66" fmla="*/ 111 w 332"/>
                <a:gd name="T67" fmla="*/ 1 h 533"/>
                <a:gd name="T68" fmla="*/ 138 w 332"/>
                <a:gd name="T69" fmla="*/ 15 h 533"/>
                <a:gd name="T70" fmla="*/ 154 w 332"/>
                <a:gd name="T71" fmla="*/ 41 h 533"/>
                <a:gd name="T72" fmla="*/ 168 w 332"/>
                <a:gd name="T73" fmla="*/ 77 h 533"/>
                <a:gd name="T74" fmla="*/ 191 w 332"/>
                <a:gd name="T75" fmla="*/ 119 h 533"/>
                <a:gd name="T76" fmla="*/ 221 w 332"/>
                <a:gd name="T77" fmla="*/ 156 h 533"/>
                <a:gd name="T78" fmla="*/ 227 w 332"/>
                <a:gd name="T79" fmla="*/ 179 h 533"/>
                <a:gd name="T80" fmla="*/ 248 w 332"/>
                <a:gd name="T81" fmla="*/ 208 h 533"/>
                <a:gd name="T82" fmla="*/ 269 w 332"/>
                <a:gd name="T83" fmla="*/ 240 h 533"/>
                <a:gd name="T84" fmla="*/ 271 w 332"/>
                <a:gd name="T85" fmla="*/ 263 h 533"/>
                <a:gd name="T86" fmla="*/ 288 w 332"/>
                <a:gd name="T87" fmla="*/ 286 h 533"/>
                <a:gd name="T88" fmla="*/ 328 w 332"/>
                <a:gd name="T89" fmla="*/ 323 h 533"/>
                <a:gd name="T90" fmla="*/ 332 w 332"/>
                <a:gd name="T91" fmla="*/ 341 h 533"/>
                <a:gd name="T92" fmla="*/ 318 w 332"/>
                <a:gd name="T93" fmla="*/ 377 h 533"/>
                <a:gd name="T94" fmla="*/ 283 w 332"/>
                <a:gd name="T95" fmla="*/ 422 h 533"/>
                <a:gd name="T96" fmla="*/ 263 w 332"/>
                <a:gd name="T97" fmla="*/ 440 h 533"/>
                <a:gd name="T98" fmla="*/ 256 w 332"/>
                <a:gd name="T99" fmla="*/ 453 h 533"/>
                <a:gd name="T100" fmla="*/ 240 w 332"/>
                <a:gd name="T101" fmla="*/ 485 h 533"/>
                <a:gd name="T102" fmla="*/ 220 w 332"/>
                <a:gd name="T103" fmla="*/ 506 h 533"/>
                <a:gd name="T104" fmla="*/ 200 w 332"/>
                <a:gd name="T105" fmla="*/ 505 h 533"/>
                <a:gd name="T106" fmla="*/ 190 w 332"/>
                <a:gd name="T107" fmla="*/ 509 h 533"/>
                <a:gd name="T108" fmla="*/ 187 w 332"/>
                <a:gd name="T109" fmla="*/ 528 h 533"/>
                <a:gd name="T110" fmla="*/ 165 w 332"/>
                <a:gd name="T111" fmla="*/ 533 h 533"/>
                <a:gd name="T112" fmla="*/ 143 w 332"/>
                <a:gd name="T113" fmla="*/ 531 h 533"/>
                <a:gd name="T114" fmla="*/ 124 w 332"/>
                <a:gd name="T115" fmla="*/ 515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32" h="533">
                  <a:moveTo>
                    <a:pt x="124" y="515"/>
                  </a:moveTo>
                  <a:lnTo>
                    <a:pt x="124" y="515"/>
                  </a:lnTo>
                  <a:lnTo>
                    <a:pt x="111" y="499"/>
                  </a:lnTo>
                  <a:lnTo>
                    <a:pt x="106" y="493"/>
                  </a:lnTo>
                  <a:lnTo>
                    <a:pt x="104" y="488"/>
                  </a:lnTo>
                  <a:lnTo>
                    <a:pt x="104" y="488"/>
                  </a:lnTo>
                  <a:lnTo>
                    <a:pt x="102" y="484"/>
                  </a:lnTo>
                  <a:lnTo>
                    <a:pt x="98" y="480"/>
                  </a:lnTo>
                  <a:lnTo>
                    <a:pt x="90" y="468"/>
                  </a:lnTo>
                  <a:lnTo>
                    <a:pt x="90" y="468"/>
                  </a:lnTo>
                  <a:lnTo>
                    <a:pt x="84" y="461"/>
                  </a:lnTo>
                  <a:lnTo>
                    <a:pt x="77" y="453"/>
                  </a:lnTo>
                  <a:lnTo>
                    <a:pt x="68" y="434"/>
                  </a:lnTo>
                  <a:lnTo>
                    <a:pt x="63" y="424"/>
                  </a:lnTo>
                  <a:lnTo>
                    <a:pt x="60" y="415"/>
                  </a:lnTo>
                  <a:lnTo>
                    <a:pt x="59" y="408"/>
                  </a:lnTo>
                  <a:lnTo>
                    <a:pt x="58" y="401"/>
                  </a:lnTo>
                  <a:lnTo>
                    <a:pt x="58" y="401"/>
                  </a:lnTo>
                  <a:lnTo>
                    <a:pt x="59" y="394"/>
                  </a:lnTo>
                  <a:lnTo>
                    <a:pt x="61" y="388"/>
                  </a:lnTo>
                  <a:lnTo>
                    <a:pt x="64" y="382"/>
                  </a:lnTo>
                  <a:lnTo>
                    <a:pt x="69" y="377"/>
                  </a:lnTo>
                  <a:lnTo>
                    <a:pt x="73" y="372"/>
                  </a:lnTo>
                  <a:lnTo>
                    <a:pt x="79" y="369"/>
                  </a:lnTo>
                  <a:lnTo>
                    <a:pt x="85" y="367"/>
                  </a:lnTo>
                  <a:lnTo>
                    <a:pt x="92" y="366"/>
                  </a:lnTo>
                  <a:lnTo>
                    <a:pt x="92" y="366"/>
                  </a:lnTo>
                  <a:lnTo>
                    <a:pt x="96" y="365"/>
                  </a:lnTo>
                  <a:lnTo>
                    <a:pt x="101" y="364"/>
                  </a:lnTo>
                  <a:lnTo>
                    <a:pt x="105" y="361"/>
                  </a:lnTo>
                  <a:lnTo>
                    <a:pt x="110" y="358"/>
                  </a:lnTo>
                  <a:lnTo>
                    <a:pt x="114" y="355"/>
                  </a:lnTo>
                  <a:lnTo>
                    <a:pt x="116" y="351"/>
                  </a:lnTo>
                  <a:lnTo>
                    <a:pt x="118" y="348"/>
                  </a:lnTo>
                  <a:lnTo>
                    <a:pt x="119" y="344"/>
                  </a:lnTo>
                  <a:lnTo>
                    <a:pt x="119" y="344"/>
                  </a:lnTo>
                  <a:lnTo>
                    <a:pt x="118" y="343"/>
                  </a:lnTo>
                  <a:lnTo>
                    <a:pt x="116" y="340"/>
                  </a:lnTo>
                  <a:lnTo>
                    <a:pt x="107" y="335"/>
                  </a:lnTo>
                  <a:lnTo>
                    <a:pt x="98" y="330"/>
                  </a:lnTo>
                  <a:lnTo>
                    <a:pt x="91" y="328"/>
                  </a:lnTo>
                  <a:lnTo>
                    <a:pt x="91" y="328"/>
                  </a:lnTo>
                  <a:lnTo>
                    <a:pt x="65" y="333"/>
                  </a:lnTo>
                  <a:lnTo>
                    <a:pt x="65" y="333"/>
                  </a:lnTo>
                  <a:lnTo>
                    <a:pt x="48" y="334"/>
                  </a:lnTo>
                  <a:lnTo>
                    <a:pt x="40" y="334"/>
                  </a:lnTo>
                  <a:lnTo>
                    <a:pt x="34" y="333"/>
                  </a:lnTo>
                  <a:lnTo>
                    <a:pt x="29" y="330"/>
                  </a:lnTo>
                  <a:lnTo>
                    <a:pt x="24" y="328"/>
                  </a:lnTo>
                  <a:lnTo>
                    <a:pt x="21" y="325"/>
                  </a:lnTo>
                  <a:lnTo>
                    <a:pt x="19" y="320"/>
                  </a:lnTo>
                  <a:lnTo>
                    <a:pt x="19" y="320"/>
                  </a:lnTo>
                  <a:lnTo>
                    <a:pt x="17" y="315"/>
                  </a:lnTo>
                  <a:lnTo>
                    <a:pt x="17" y="309"/>
                  </a:lnTo>
                  <a:lnTo>
                    <a:pt x="18" y="304"/>
                  </a:lnTo>
                  <a:lnTo>
                    <a:pt x="20" y="298"/>
                  </a:lnTo>
                  <a:lnTo>
                    <a:pt x="20" y="298"/>
                  </a:lnTo>
                  <a:lnTo>
                    <a:pt x="22" y="293"/>
                  </a:lnTo>
                  <a:lnTo>
                    <a:pt x="23" y="289"/>
                  </a:lnTo>
                  <a:lnTo>
                    <a:pt x="23" y="287"/>
                  </a:lnTo>
                  <a:lnTo>
                    <a:pt x="22" y="286"/>
                  </a:lnTo>
                  <a:lnTo>
                    <a:pt x="22" y="286"/>
                  </a:lnTo>
                  <a:lnTo>
                    <a:pt x="20" y="285"/>
                  </a:lnTo>
                  <a:lnTo>
                    <a:pt x="17" y="283"/>
                  </a:lnTo>
                  <a:lnTo>
                    <a:pt x="9" y="277"/>
                  </a:lnTo>
                  <a:lnTo>
                    <a:pt x="9" y="277"/>
                  </a:lnTo>
                  <a:lnTo>
                    <a:pt x="6" y="273"/>
                  </a:lnTo>
                  <a:lnTo>
                    <a:pt x="3" y="267"/>
                  </a:lnTo>
                  <a:lnTo>
                    <a:pt x="1" y="262"/>
                  </a:lnTo>
                  <a:lnTo>
                    <a:pt x="0" y="255"/>
                  </a:lnTo>
                  <a:lnTo>
                    <a:pt x="0" y="249"/>
                  </a:lnTo>
                  <a:lnTo>
                    <a:pt x="1" y="241"/>
                  </a:lnTo>
                  <a:lnTo>
                    <a:pt x="2" y="233"/>
                  </a:lnTo>
                  <a:lnTo>
                    <a:pt x="5" y="224"/>
                  </a:lnTo>
                  <a:lnTo>
                    <a:pt x="5" y="224"/>
                  </a:lnTo>
                  <a:lnTo>
                    <a:pt x="8" y="218"/>
                  </a:lnTo>
                  <a:lnTo>
                    <a:pt x="10" y="214"/>
                  </a:lnTo>
                  <a:lnTo>
                    <a:pt x="12" y="213"/>
                  </a:lnTo>
                  <a:lnTo>
                    <a:pt x="14" y="212"/>
                  </a:lnTo>
                  <a:lnTo>
                    <a:pt x="18" y="211"/>
                  </a:lnTo>
                  <a:lnTo>
                    <a:pt x="28" y="211"/>
                  </a:lnTo>
                  <a:lnTo>
                    <a:pt x="28" y="211"/>
                  </a:lnTo>
                  <a:lnTo>
                    <a:pt x="37" y="211"/>
                  </a:lnTo>
                  <a:lnTo>
                    <a:pt x="41" y="209"/>
                  </a:lnTo>
                  <a:lnTo>
                    <a:pt x="42" y="208"/>
                  </a:lnTo>
                  <a:lnTo>
                    <a:pt x="43" y="207"/>
                  </a:lnTo>
                  <a:lnTo>
                    <a:pt x="42" y="201"/>
                  </a:lnTo>
                  <a:lnTo>
                    <a:pt x="42" y="201"/>
                  </a:lnTo>
                  <a:lnTo>
                    <a:pt x="39" y="197"/>
                  </a:lnTo>
                  <a:lnTo>
                    <a:pt x="35" y="190"/>
                  </a:lnTo>
                  <a:lnTo>
                    <a:pt x="31" y="184"/>
                  </a:lnTo>
                  <a:lnTo>
                    <a:pt x="26" y="180"/>
                  </a:lnTo>
                  <a:lnTo>
                    <a:pt x="26" y="180"/>
                  </a:lnTo>
                  <a:lnTo>
                    <a:pt x="19" y="173"/>
                  </a:lnTo>
                  <a:lnTo>
                    <a:pt x="16" y="168"/>
                  </a:lnTo>
                  <a:lnTo>
                    <a:pt x="14" y="161"/>
                  </a:lnTo>
                  <a:lnTo>
                    <a:pt x="16" y="155"/>
                  </a:lnTo>
                  <a:lnTo>
                    <a:pt x="16" y="155"/>
                  </a:lnTo>
                  <a:lnTo>
                    <a:pt x="17" y="149"/>
                  </a:lnTo>
                  <a:lnTo>
                    <a:pt x="19" y="144"/>
                  </a:lnTo>
                  <a:lnTo>
                    <a:pt x="21" y="139"/>
                  </a:lnTo>
                  <a:lnTo>
                    <a:pt x="24" y="136"/>
                  </a:lnTo>
                  <a:lnTo>
                    <a:pt x="29" y="133"/>
                  </a:lnTo>
                  <a:lnTo>
                    <a:pt x="33" y="130"/>
                  </a:lnTo>
                  <a:lnTo>
                    <a:pt x="38" y="129"/>
                  </a:lnTo>
                  <a:lnTo>
                    <a:pt x="43" y="128"/>
                  </a:lnTo>
                  <a:lnTo>
                    <a:pt x="43" y="128"/>
                  </a:lnTo>
                  <a:lnTo>
                    <a:pt x="53" y="127"/>
                  </a:lnTo>
                  <a:lnTo>
                    <a:pt x="60" y="125"/>
                  </a:lnTo>
                  <a:lnTo>
                    <a:pt x="63" y="124"/>
                  </a:lnTo>
                  <a:lnTo>
                    <a:pt x="65" y="120"/>
                  </a:lnTo>
                  <a:lnTo>
                    <a:pt x="65" y="117"/>
                  </a:lnTo>
                  <a:lnTo>
                    <a:pt x="62" y="113"/>
                  </a:lnTo>
                  <a:lnTo>
                    <a:pt x="51" y="99"/>
                  </a:lnTo>
                  <a:lnTo>
                    <a:pt x="35" y="83"/>
                  </a:lnTo>
                  <a:lnTo>
                    <a:pt x="44" y="65"/>
                  </a:lnTo>
                  <a:lnTo>
                    <a:pt x="44" y="65"/>
                  </a:lnTo>
                  <a:lnTo>
                    <a:pt x="49" y="57"/>
                  </a:lnTo>
                  <a:lnTo>
                    <a:pt x="54" y="51"/>
                  </a:lnTo>
                  <a:lnTo>
                    <a:pt x="60" y="45"/>
                  </a:lnTo>
                  <a:lnTo>
                    <a:pt x="66" y="41"/>
                  </a:lnTo>
                  <a:lnTo>
                    <a:pt x="66" y="41"/>
                  </a:lnTo>
                  <a:lnTo>
                    <a:pt x="72" y="36"/>
                  </a:lnTo>
                  <a:lnTo>
                    <a:pt x="76" y="32"/>
                  </a:lnTo>
                  <a:lnTo>
                    <a:pt x="79" y="26"/>
                  </a:lnTo>
                  <a:lnTo>
                    <a:pt x="81" y="18"/>
                  </a:lnTo>
                  <a:lnTo>
                    <a:pt x="81" y="18"/>
                  </a:lnTo>
                  <a:lnTo>
                    <a:pt x="82" y="9"/>
                  </a:lnTo>
                  <a:lnTo>
                    <a:pt x="82" y="5"/>
                  </a:lnTo>
                  <a:lnTo>
                    <a:pt x="84" y="3"/>
                  </a:lnTo>
                  <a:lnTo>
                    <a:pt x="86" y="2"/>
                  </a:lnTo>
                  <a:lnTo>
                    <a:pt x="89" y="1"/>
                  </a:lnTo>
                  <a:lnTo>
                    <a:pt x="97" y="0"/>
                  </a:lnTo>
                  <a:lnTo>
                    <a:pt x="97" y="0"/>
                  </a:lnTo>
                  <a:lnTo>
                    <a:pt x="104" y="0"/>
                  </a:lnTo>
                  <a:lnTo>
                    <a:pt x="111" y="1"/>
                  </a:lnTo>
                  <a:lnTo>
                    <a:pt x="118" y="3"/>
                  </a:lnTo>
                  <a:lnTo>
                    <a:pt x="125" y="7"/>
                  </a:lnTo>
                  <a:lnTo>
                    <a:pt x="132" y="11"/>
                  </a:lnTo>
                  <a:lnTo>
                    <a:pt x="138" y="15"/>
                  </a:lnTo>
                  <a:lnTo>
                    <a:pt x="143" y="20"/>
                  </a:lnTo>
                  <a:lnTo>
                    <a:pt x="146" y="25"/>
                  </a:lnTo>
                  <a:lnTo>
                    <a:pt x="146" y="25"/>
                  </a:lnTo>
                  <a:lnTo>
                    <a:pt x="154" y="41"/>
                  </a:lnTo>
                  <a:lnTo>
                    <a:pt x="160" y="56"/>
                  </a:lnTo>
                  <a:lnTo>
                    <a:pt x="166" y="70"/>
                  </a:lnTo>
                  <a:lnTo>
                    <a:pt x="168" y="77"/>
                  </a:lnTo>
                  <a:lnTo>
                    <a:pt x="168" y="77"/>
                  </a:lnTo>
                  <a:lnTo>
                    <a:pt x="169" y="82"/>
                  </a:lnTo>
                  <a:lnTo>
                    <a:pt x="171" y="87"/>
                  </a:lnTo>
                  <a:lnTo>
                    <a:pt x="179" y="103"/>
                  </a:lnTo>
                  <a:lnTo>
                    <a:pt x="191" y="119"/>
                  </a:lnTo>
                  <a:lnTo>
                    <a:pt x="206" y="137"/>
                  </a:lnTo>
                  <a:lnTo>
                    <a:pt x="206" y="137"/>
                  </a:lnTo>
                  <a:lnTo>
                    <a:pt x="214" y="147"/>
                  </a:lnTo>
                  <a:lnTo>
                    <a:pt x="221" y="156"/>
                  </a:lnTo>
                  <a:lnTo>
                    <a:pt x="224" y="163"/>
                  </a:lnTo>
                  <a:lnTo>
                    <a:pt x="226" y="171"/>
                  </a:lnTo>
                  <a:lnTo>
                    <a:pt x="226" y="171"/>
                  </a:lnTo>
                  <a:lnTo>
                    <a:pt x="227" y="179"/>
                  </a:lnTo>
                  <a:lnTo>
                    <a:pt x="230" y="187"/>
                  </a:lnTo>
                  <a:lnTo>
                    <a:pt x="237" y="197"/>
                  </a:lnTo>
                  <a:lnTo>
                    <a:pt x="248" y="208"/>
                  </a:lnTo>
                  <a:lnTo>
                    <a:pt x="248" y="208"/>
                  </a:lnTo>
                  <a:lnTo>
                    <a:pt x="259" y="221"/>
                  </a:lnTo>
                  <a:lnTo>
                    <a:pt x="265" y="231"/>
                  </a:lnTo>
                  <a:lnTo>
                    <a:pt x="267" y="235"/>
                  </a:lnTo>
                  <a:lnTo>
                    <a:pt x="269" y="240"/>
                  </a:lnTo>
                  <a:lnTo>
                    <a:pt x="270" y="251"/>
                  </a:lnTo>
                  <a:lnTo>
                    <a:pt x="270" y="251"/>
                  </a:lnTo>
                  <a:lnTo>
                    <a:pt x="270" y="257"/>
                  </a:lnTo>
                  <a:lnTo>
                    <a:pt x="271" y="263"/>
                  </a:lnTo>
                  <a:lnTo>
                    <a:pt x="272" y="267"/>
                  </a:lnTo>
                  <a:lnTo>
                    <a:pt x="275" y="273"/>
                  </a:lnTo>
                  <a:lnTo>
                    <a:pt x="281" y="280"/>
                  </a:lnTo>
                  <a:lnTo>
                    <a:pt x="288" y="286"/>
                  </a:lnTo>
                  <a:lnTo>
                    <a:pt x="314" y="307"/>
                  </a:lnTo>
                  <a:lnTo>
                    <a:pt x="314" y="307"/>
                  </a:lnTo>
                  <a:lnTo>
                    <a:pt x="323" y="316"/>
                  </a:lnTo>
                  <a:lnTo>
                    <a:pt x="328" y="323"/>
                  </a:lnTo>
                  <a:lnTo>
                    <a:pt x="329" y="327"/>
                  </a:lnTo>
                  <a:lnTo>
                    <a:pt x="330" y="330"/>
                  </a:lnTo>
                  <a:lnTo>
                    <a:pt x="332" y="341"/>
                  </a:lnTo>
                  <a:lnTo>
                    <a:pt x="332" y="341"/>
                  </a:lnTo>
                  <a:lnTo>
                    <a:pt x="330" y="352"/>
                  </a:lnTo>
                  <a:lnTo>
                    <a:pt x="329" y="358"/>
                  </a:lnTo>
                  <a:lnTo>
                    <a:pt x="327" y="364"/>
                  </a:lnTo>
                  <a:lnTo>
                    <a:pt x="318" y="377"/>
                  </a:lnTo>
                  <a:lnTo>
                    <a:pt x="305" y="396"/>
                  </a:lnTo>
                  <a:lnTo>
                    <a:pt x="305" y="396"/>
                  </a:lnTo>
                  <a:lnTo>
                    <a:pt x="294" y="409"/>
                  </a:lnTo>
                  <a:lnTo>
                    <a:pt x="283" y="422"/>
                  </a:lnTo>
                  <a:lnTo>
                    <a:pt x="274" y="431"/>
                  </a:lnTo>
                  <a:lnTo>
                    <a:pt x="267" y="436"/>
                  </a:lnTo>
                  <a:lnTo>
                    <a:pt x="267" y="436"/>
                  </a:lnTo>
                  <a:lnTo>
                    <a:pt x="263" y="440"/>
                  </a:lnTo>
                  <a:lnTo>
                    <a:pt x="259" y="443"/>
                  </a:lnTo>
                  <a:lnTo>
                    <a:pt x="256" y="447"/>
                  </a:lnTo>
                  <a:lnTo>
                    <a:pt x="256" y="453"/>
                  </a:lnTo>
                  <a:lnTo>
                    <a:pt x="256" y="453"/>
                  </a:lnTo>
                  <a:lnTo>
                    <a:pt x="255" y="459"/>
                  </a:lnTo>
                  <a:lnTo>
                    <a:pt x="251" y="467"/>
                  </a:lnTo>
                  <a:lnTo>
                    <a:pt x="247" y="476"/>
                  </a:lnTo>
                  <a:lnTo>
                    <a:pt x="240" y="485"/>
                  </a:lnTo>
                  <a:lnTo>
                    <a:pt x="240" y="485"/>
                  </a:lnTo>
                  <a:lnTo>
                    <a:pt x="229" y="499"/>
                  </a:lnTo>
                  <a:lnTo>
                    <a:pt x="224" y="504"/>
                  </a:lnTo>
                  <a:lnTo>
                    <a:pt x="220" y="506"/>
                  </a:lnTo>
                  <a:lnTo>
                    <a:pt x="217" y="507"/>
                  </a:lnTo>
                  <a:lnTo>
                    <a:pt x="212" y="508"/>
                  </a:lnTo>
                  <a:lnTo>
                    <a:pt x="200" y="505"/>
                  </a:lnTo>
                  <a:lnTo>
                    <a:pt x="200" y="505"/>
                  </a:lnTo>
                  <a:lnTo>
                    <a:pt x="195" y="504"/>
                  </a:lnTo>
                  <a:lnTo>
                    <a:pt x="193" y="504"/>
                  </a:lnTo>
                  <a:lnTo>
                    <a:pt x="192" y="505"/>
                  </a:lnTo>
                  <a:lnTo>
                    <a:pt x="190" y="509"/>
                  </a:lnTo>
                  <a:lnTo>
                    <a:pt x="189" y="517"/>
                  </a:lnTo>
                  <a:lnTo>
                    <a:pt x="189" y="517"/>
                  </a:lnTo>
                  <a:lnTo>
                    <a:pt x="188" y="525"/>
                  </a:lnTo>
                  <a:lnTo>
                    <a:pt x="187" y="528"/>
                  </a:lnTo>
                  <a:lnTo>
                    <a:pt x="185" y="529"/>
                  </a:lnTo>
                  <a:lnTo>
                    <a:pt x="182" y="530"/>
                  </a:lnTo>
                  <a:lnTo>
                    <a:pt x="178" y="531"/>
                  </a:lnTo>
                  <a:lnTo>
                    <a:pt x="165" y="533"/>
                  </a:lnTo>
                  <a:lnTo>
                    <a:pt x="165" y="533"/>
                  </a:lnTo>
                  <a:lnTo>
                    <a:pt x="151" y="533"/>
                  </a:lnTo>
                  <a:lnTo>
                    <a:pt x="147" y="533"/>
                  </a:lnTo>
                  <a:lnTo>
                    <a:pt x="143" y="531"/>
                  </a:lnTo>
                  <a:lnTo>
                    <a:pt x="139" y="529"/>
                  </a:lnTo>
                  <a:lnTo>
                    <a:pt x="135" y="526"/>
                  </a:lnTo>
                  <a:lnTo>
                    <a:pt x="124" y="515"/>
                  </a:lnTo>
                  <a:lnTo>
                    <a:pt x="124" y="515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1891"/>
            <p:cNvSpPr>
              <a:spLocks/>
            </p:cNvSpPr>
            <p:nvPr/>
          </p:nvSpPr>
          <p:spPr bwMode="auto">
            <a:xfrm>
              <a:off x="7021681" y="6421773"/>
              <a:ext cx="7676" cy="24948"/>
            </a:xfrm>
            <a:custGeom>
              <a:avLst/>
              <a:gdLst>
                <a:gd name="T0" fmla="*/ 1 w 16"/>
                <a:gd name="T1" fmla="*/ 44 h 52"/>
                <a:gd name="T2" fmla="*/ 1 w 16"/>
                <a:gd name="T3" fmla="*/ 44 h 52"/>
                <a:gd name="T4" fmla="*/ 6 w 16"/>
                <a:gd name="T5" fmla="*/ 17 h 52"/>
                <a:gd name="T6" fmla="*/ 6 w 16"/>
                <a:gd name="T7" fmla="*/ 17 h 52"/>
                <a:gd name="T8" fmla="*/ 8 w 16"/>
                <a:gd name="T9" fmla="*/ 10 h 52"/>
                <a:gd name="T10" fmla="*/ 10 w 16"/>
                <a:gd name="T11" fmla="*/ 4 h 52"/>
                <a:gd name="T12" fmla="*/ 12 w 16"/>
                <a:gd name="T13" fmla="*/ 1 h 52"/>
                <a:gd name="T14" fmla="*/ 13 w 16"/>
                <a:gd name="T15" fmla="*/ 0 h 52"/>
                <a:gd name="T16" fmla="*/ 13 w 16"/>
                <a:gd name="T17" fmla="*/ 0 h 52"/>
                <a:gd name="T18" fmla="*/ 14 w 16"/>
                <a:gd name="T19" fmla="*/ 0 h 52"/>
                <a:gd name="T20" fmla="*/ 15 w 16"/>
                <a:gd name="T21" fmla="*/ 1 h 52"/>
                <a:gd name="T22" fmla="*/ 16 w 16"/>
                <a:gd name="T23" fmla="*/ 7 h 52"/>
                <a:gd name="T24" fmla="*/ 15 w 16"/>
                <a:gd name="T25" fmla="*/ 13 h 52"/>
                <a:gd name="T26" fmla="*/ 14 w 16"/>
                <a:gd name="T27" fmla="*/ 21 h 52"/>
                <a:gd name="T28" fmla="*/ 11 w 16"/>
                <a:gd name="T29" fmla="*/ 38 h 52"/>
                <a:gd name="T30" fmla="*/ 9 w 16"/>
                <a:gd name="T31" fmla="*/ 44 h 52"/>
                <a:gd name="T32" fmla="*/ 5 w 16"/>
                <a:gd name="T33" fmla="*/ 49 h 52"/>
                <a:gd name="T34" fmla="*/ 5 w 16"/>
                <a:gd name="T35" fmla="*/ 49 h 52"/>
                <a:gd name="T36" fmla="*/ 2 w 16"/>
                <a:gd name="T37" fmla="*/ 52 h 52"/>
                <a:gd name="T38" fmla="*/ 0 w 16"/>
                <a:gd name="T39" fmla="*/ 52 h 52"/>
                <a:gd name="T40" fmla="*/ 0 w 16"/>
                <a:gd name="T41" fmla="*/ 50 h 52"/>
                <a:gd name="T42" fmla="*/ 1 w 16"/>
                <a:gd name="T43" fmla="*/ 44 h 52"/>
                <a:gd name="T44" fmla="*/ 1 w 16"/>
                <a:gd name="T45" fmla="*/ 4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" h="52">
                  <a:moveTo>
                    <a:pt x="1" y="44"/>
                  </a:moveTo>
                  <a:lnTo>
                    <a:pt x="1" y="44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8" y="10"/>
                  </a:lnTo>
                  <a:lnTo>
                    <a:pt x="10" y="4"/>
                  </a:lnTo>
                  <a:lnTo>
                    <a:pt x="12" y="1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5" y="1"/>
                  </a:lnTo>
                  <a:lnTo>
                    <a:pt x="16" y="7"/>
                  </a:lnTo>
                  <a:lnTo>
                    <a:pt x="15" y="13"/>
                  </a:lnTo>
                  <a:lnTo>
                    <a:pt x="14" y="21"/>
                  </a:lnTo>
                  <a:lnTo>
                    <a:pt x="11" y="38"/>
                  </a:lnTo>
                  <a:lnTo>
                    <a:pt x="9" y="44"/>
                  </a:lnTo>
                  <a:lnTo>
                    <a:pt x="5" y="49"/>
                  </a:lnTo>
                  <a:lnTo>
                    <a:pt x="5" y="49"/>
                  </a:lnTo>
                  <a:lnTo>
                    <a:pt x="2" y="52"/>
                  </a:lnTo>
                  <a:lnTo>
                    <a:pt x="0" y="52"/>
                  </a:lnTo>
                  <a:lnTo>
                    <a:pt x="0" y="50"/>
                  </a:lnTo>
                  <a:lnTo>
                    <a:pt x="1" y="44"/>
                  </a:lnTo>
                  <a:lnTo>
                    <a:pt x="1" y="44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1892"/>
            <p:cNvSpPr>
              <a:spLocks/>
            </p:cNvSpPr>
            <p:nvPr/>
          </p:nvSpPr>
          <p:spPr bwMode="auto">
            <a:xfrm>
              <a:off x="7171848" y="6321982"/>
              <a:ext cx="27347" cy="31665"/>
            </a:xfrm>
            <a:custGeom>
              <a:avLst/>
              <a:gdLst>
                <a:gd name="T0" fmla="*/ 23 w 57"/>
                <a:gd name="T1" fmla="*/ 61 h 66"/>
                <a:gd name="T2" fmla="*/ 23 w 57"/>
                <a:gd name="T3" fmla="*/ 61 h 66"/>
                <a:gd name="T4" fmla="*/ 12 w 57"/>
                <a:gd name="T5" fmla="*/ 51 h 66"/>
                <a:gd name="T6" fmla="*/ 4 w 57"/>
                <a:gd name="T7" fmla="*/ 40 h 66"/>
                <a:gd name="T8" fmla="*/ 2 w 57"/>
                <a:gd name="T9" fmla="*/ 35 h 66"/>
                <a:gd name="T10" fmla="*/ 0 w 57"/>
                <a:gd name="T11" fmla="*/ 30 h 66"/>
                <a:gd name="T12" fmla="*/ 0 w 57"/>
                <a:gd name="T13" fmla="*/ 25 h 66"/>
                <a:gd name="T14" fmla="*/ 0 w 57"/>
                <a:gd name="T15" fmla="*/ 21 h 66"/>
                <a:gd name="T16" fmla="*/ 0 w 57"/>
                <a:gd name="T17" fmla="*/ 21 h 66"/>
                <a:gd name="T18" fmla="*/ 3 w 57"/>
                <a:gd name="T19" fmla="*/ 11 h 66"/>
                <a:gd name="T20" fmla="*/ 5 w 57"/>
                <a:gd name="T21" fmla="*/ 8 h 66"/>
                <a:gd name="T22" fmla="*/ 7 w 57"/>
                <a:gd name="T23" fmla="*/ 5 h 66"/>
                <a:gd name="T24" fmla="*/ 11 w 57"/>
                <a:gd name="T25" fmla="*/ 3 h 66"/>
                <a:gd name="T26" fmla="*/ 14 w 57"/>
                <a:gd name="T27" fmla="*/ 1 h 66"/>
                <a:gd name="T28" fmla="*/ 23 w 57"/>
                <a:gd name="T29" fmla="*/ 0 h 66"/>
                <a:gd name="T30" fmla="*/ 23 w 57"/>
                <a:gd name="T31" fmla="*/ 0 h 66"/>
                <a:gd name="T32" fmla="*/ 28 w 57"/>
                <a:gd name="T33" fmla="*/ 1 h 66"/>
                <a:gd name="T34" fmla="*/ 34 w 57"/>
                <a:gd name="T35" fmla="*/ 4 h 66"/>
                <a:gd name="T36" fmla="*/ 39 w 57"/>
                <a:gd name="T37" fmla="*/ 9 h 66"/>
                <a:gd name="T38" fmla="*/ 46 w 57"/>
                <a:gd name="T39" fmla="*/ 18 h 66"/>
                <a:gd name="T40" fmla="*/ 46 w 57"/>
                <a:gd name="T41" fmla="*/ 18 h 66"/>
                <a:gd name="T42" fmla="*/ 54 w 57"/>
                <a:gd name="T43" fmla="*/ 32 h 66"/>
                <a:gd name="T44" fmla="*/ 56 w 57"/>
                <a:gd name="T45" fmla="*/ 37 h 66"/>
                <a:gd name="T46" fmla="*/ 57 w 57"/>
                <a:gd name="T47" fmla="*/ 41 h 66"/>
                <a:gd name="T48" fmla="*/ 57 w 57"/>
                <a:gd name="T49" fmla="*/ 46 h 66"/>
                <a:gd name="T50" fmla="*/ 56 w 57"/>
                <a:gd name="T51" fmla="*/ 50 h 66"/>
                <a:gd name="T52" fmla="*/ 53 w 57"/>
                <a:gd name="T53" fmla="*/ 53 h 66"/>
                <a:gd name="T54" fmla="*/ 49 w 57"/>
                <a:gd name="T55" fmla="*/ 58 h 66"/>
                <a:gd name="T56" fmla="*/ 49 w 57"/>
                <a:gd name="T57" fmla="*/ 58 h 66"/>
                <a:gd name="T58" fmla="*/ 42 w 57"/>
                <a:gd name="T59" fmla="*/ 63 h 66"/>
                <a:gd name="T60" fmla="*/ 39 w 57"/>
                <a:gd name="T61" fmla="*/ 66 h 66"/>
                <a:gd name="T62" fmla="*/ 36 w 57"/>
                <a:gd name="T63" fmla="*/ 66 h 66"/>
                <a:gd name="T64" fmla="*/ 33 w 57"/>
                <a:gd name="T65" fmla="*/ 66 h 66"/>
                <a:gd name="T66" fmla="*/ 29 w 57"/>
                <a:gd name="T67" fmla="*/ 64 h 66"/>
                <a:gd name="T68" fmla="*/ 23 w 57"/>
                <a:gd name="T69" fmla="*/ 61 h 66"/>
                <a:gd name="T70" fmla="*/ 23 w 57"/>
                <a:gd name="T71" fmla="*/ 61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7" h="66">
                  <a:moveTo>
                    <a:pt x="23" y="61"/>
                  </a:moveTo>
                  <a:lnTo>
                    <a:pt x="23" y="61"/>
                  </a:lnTo>
                  <a:lnTo>
                    <a:pt x="12" y="51"/>
                  </a:lnTo>
                  <a:lnTo>
                    <a:pt x="4" y="40"/>
                  </a:lnTo>
                  <a:lnTo>
                    <a:pt x="2" y="35"/>
                  </a:lnTo>
                  <a:lnTo>
                    <a:pt x="0" y="30"/>
                  </a:lnTo>
                  <a:lnTo>
                    <a:pt x="0" y="25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3" y="11"/>
                  </a:lnTo>
                  <a:lnTo>
                    <a:pt x="5" y="8"/>
                  </a:lnTo>
                  <a:lnTo>
                    <a:pt x="7" y="5"/>
                  </a:lnTo>
                  <a:lnTo>
                    <a:pt x="11" y="3"/>
                  </a:lnTo>
                  <a:lnTo>
                    <a:pt x="14" y="1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28" y="1"/>
                  </a:lnTo>
                  <a:lnTo>
                    <a:pt x="34" y="4"/>
                  </a:lnTo>
                  <a:lnTo>
                    <a:pt x="39" y="9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54" y="32"/>
                  </a:lnTo>
                  <a:lnTo>
                    <a:pt x="56" y="37"/>
                  </a:lnTo>
                  <a:lnTo>
                    <a:pt x="57" y="41"/>
                  </a:lnTo>
                  <a:lnTo>
                    <a:pt x="57" y="46"/>
                  </a:lnTo>
                  <a:lnTo>
                    <a:pt x="56" y="50"/>
                  </a:lnTo>
                  <a:lnTo>
                    <a:pt x="53" y="53"/>
                  </a:lnTo>
                  <a:lnTo>
                    <a:pt x="49" y="58"/>
                  </a:lnTo>
                  <a:lnTo>
                    <a:pt x="49" y="58"/>
                  </a:lnTo>
                  <a:lnTo>
                    <a:pt x="42" y="63"/>
                  </a:lnTo>
                  <a:lnTo>
                    <a:pt x="39" y="66"/>
                  </a:lnTo>
                  <a:lnTo>
                    <a:pt x="36" y="66"/>
                  </a:lnTo>
                  <a:lnTo>
                    <a:pt x="33" y="66"/>
                  </a:lnTo>
                  <a:lnTo>
                    <a:pt x="29" y="64"/>
                  </a:lnTo>
                  <a:lnTo>
                    <a:pt x="23" y="61"/>
                  </a:lnTo>
                  <a:lnTo>
                    <a:pt x="23" y="61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1893"/>
            <p:cNvSpPr>
              <a:spLocks/>
            </p:cNvSpPr>
            <p:nvPr/>
          </p:nvSpPr>
          <p:spPr bwMode="auto">
            <a:xfrm>
              <a:off x="7139224" y="7864914"/>
              <a:ext cx="773865" cy="825680"/>
            </a:xfrm>
            <a:custGeom>
              <a:avLst/>
              <a:gdLst>
                <a:gd name="T0" fmla="*/ 1018 w 1613"/>
                <a:gd name="T1" fmla="*/ 1688 h 1721"/>
                <a:gd name="T2" fmla="*/ 1023 w 1613"/>
                <a:gd name="T3" fmla="*/ 1647 h 1721"/>
                <a:gd name="T4" fmla="*/ 1029 w 1613"/>
                <a:gd name="T5" fmla="*/ 1610 h 1721"/>
                <a:gd name="T6" fmla="*/ 1061 w 1613"/>
                <a:gd name="T7" fmla="*/ 1564 h 1721"/>
                <a:gd name="T8" fmla="*/ 1067 w 1613"/>
                <a:gd name="T9" fmla="*/ 1457 h 1721"/>
                <a:gd name="T10" fmla="*/ 1082 w 1613"/>
                <a:gd name="T11" fmla="*/ 1360 h 1721"/>
                <a:gd name="T12" fmla="*/ 1066 w 1613"/>
                <a:gd name="T13" fmla="*/ 1329 h 1721"/>
                <a:gd name="T14" fmla="*/ 1140 w 1613"/>
                <a:gd name="T15" fmla="*/ 1389 h 1721"/>
                <a:gd name="T16" fmla="*/ 1186 w 1613"/>
                <a:gd name="T17" fmla="*/ 1395 h 1721"/>
                <a:gd name="T18" fmla="*/ 1172 w 1613"/>
                <a:gd name="T19" fmla="*/ 1323 h 1721"/>
                <a:gd name="T20" fmla="*/ 1076 w 1613"/>
                <a:gd name="T21" fmla="*/ 1254 h 1721"/>
                <a:gd name="T22" fmla="*/ 898 w 1613"/>
                <a:gd name="T23" fmla="*/ 1236 h 1721"/>
                <a:gd name="T24" fmla="*/ 842 w 1613"/>
                <a:gd name="T25" fmla="*/ 1210 h 1721"/>
                <a:gd name="T26" fmla="*/ 808 w 1613"/>
                <a:gd name="T27" fmla="*/ 1176 h 1721"/>
                <a:gd name="T28" fmla="*/ 790 w 1613"/>
                <a:gd name="T29" fmla="*/ 1141 h 1721"/>
                <a:gd name="T30" fmla="*/ 789 w 1613"/>
                <a:gd name="T31" fmla="*/ 1112 h 1721"/>
                <a:gd name="T32" fmla="*/ 746 w 1613"/>
                <a:gd name="T33" fmla="*/ 1057 h 1721"/>
                <a:gd name="T34" fmla="*/ 667 w 1613"/>
                <a:gd name="T35" fmla="*/ 1018 h 1721"/>
                <a:gd name="T36" fmla="*/ 619 w 1613"/>
                <a:gd name="T37" fmla="*/ 958 h 1721"/>
                <a:gd name="T38" fmla="*/ 505 w 1613"/>
                <a:gd name="T39" fmla="*/ 953 h 1721"/>
                <a:gd name="T40" fmla="*/ 504 w 1613"/>
                <a:gd name="T41" fmla="*/ 974 h 1721"/>
                <a:gd name="T42" fmla="*/ 429 w 1613"/>
                <a:gd name="T43" fmla="*/ 1034 h 1721"/>
                <a:gd name="T44" fmla="*/ 287 w 1613"/>
                <a:gd name="T45" fmla="*/ 1030 h 1721"/>
                <a:gd name="T46" fmla="*/ 228 w 1613"/>
                <a:gd name="T47" fmla="*/ 1009 h 1721"/>
                <a:gd name="T48" fmla="*/ 189 w 1613"/>
                <a:gd name="T49" fmla="*/ 990 h 1721"/>
                <a:gd name="T50" fmla="*/ 113 w 1613"/>
                <a:gd name="T51" fmla="*/ 975 h 1721"/>
                <a:gd name="T52" fmla="*/ 61 w 1613"/>
                <a:gd name="T53" fmla="*/ 960 h 1721"/>
                <a:gd name="T54" fmla="*/ 31 w 1613"/>
                <a:gd name="T55" fmla="*/ 921 h 1721"/>
                <a:gd name="T56" fmla="*/ 3 w 1613"/>
                <a:gd name="T57" fmla="*/ 879 h 1721"/>
                <a:gd name="T58" fmla="*/ 13 w 1613"/>
                <a:gd name="T59" fmla="*/ 566 h 1721"/>
                <a:gd name="T60" fmla="*/ 38 w 1613"/>
                <a:gd name="T61" fmla="*/ 466 h 1721"/>
                <a:gd name="T62" fmla="*/ 217 w 1613"/>
                <a:gd name="T63" fmla="*/ 270 h 1721"/>
                <a:gd name="T64" fmla="*/ 467 w 1613"/>
                <a:gd name="T65" fmla="*/ 8 h 1721"/>
                <a:gd name="T66" fmla="*/ 519 w 1613"/>
                <a:gd name="T67" fmla="*/ 61 h 1721"/>
                <a:gd name="T68" fmla="*/ 593 w 1613"/>
                <a:gd name="T69" fmla="*/ 99 h 1721"/>
                <a:gd name="T70" fmla="*/ 660 w 1613"/>
                <a:gd name="T71" fmla="*/ 127 h 1721"/>
                <a:gd name="T72" fmla="*/ 875 w 1613"/>
                <a:gd name="T73" fmla="*/ 177 h 1721"/>
                <a:gd name="T74" fmla="*/ 904 w 1613"/>
                <a:gd name="T75" fmla="*/ 273 h 1721"/>
                <a:gd name="T76" fmla="*/ 918 w 1613"/>
                <a:gd name="T77" fmla="*/ 316 h 1721"/>
                <a:gd name="T78" fmla="*/ 933 w 1613"/>
                <a:gd name="T79" fmla="*/ 393 h 1721"/>
                <a:gd name="T80" fmla="*/ 986 w 1613"/>
                <a:gd name="T81" fmla="*/ 498 h 1721"/>
                <a:gd name="T82" fmla="*/ 1050 w 1613"/>
                <a:gd name="T83" fmla="*/ 564 h 1721"/>
                <a:gd name="T84" fmla="*/ 1140 w 1613"/>
                <a:gd name="T85" fmla="*/ 714 h 1721"/>
                <a:gd name="T86" fmla="*/ 1162 w 1613"/>
                <a:gd name="T87" fmla="*/ 902 h 1721"/>
                <a:gd name="T88" fmla="*/ 1196 w 1613"/>
                <a:gd name="T89" fmla="*/ 1108 h 1721"/>
                <a:gd name="T90" fmla="*/ 1285 w 1613"/>
                <a:gd name="T91" fmla="*/ 1181 h 1721"/>
                <a:gd name="T92" fmla="*/ 1390 w 1613"/>
                <a:gd name="T93" fmla="*/ 1209 h 1721"/>
                <a:gd name="T94" fmla="*/ 1434 w 1613"/>
                <a:gd name="T95" fmla="*/ 1233 h 1721"/>
                <a:gd name="T96" fmla="*/ 1556 w 1613"/>
                <a:gd name="T97" fmla="*/ 1237 h 1721"/>
                <a:gd name="T98" fmla="*/ 1613 w 1613"/>
                <a:gd name="T99" fmla="*/ 1248 h 1721"/>
                <a:gd name="T100" fmla="*/ 1539 w 1613"/>
                <a:gd name="T101" fmla="*/ 1333 h 1721"/>
                <a:gd name="T102" fmla="*/ 1465 w 1613"/>
                <a:gd name="T103" fmla="*/ 1408 h 1721"/>
                <a:gd name="T104" fmla="*/ 1441 w 1613"/>
                <a:gd name="T105" fmla="*/ 1435 h 1721"/>
                <a:gd name="T106" fmla="*/ 1312 w 1613"/>
                <a:gd name="T107" fmla="*/ 1464 h 1721"/>
                <a:gd name="T108" fmla="*/ 1242 w 1613"/>
                <a:gd name="T109" fmla="*/ 1525 h 1721"/>
                <a:gd name="T110" fmla="*/ 1273 w 1613"/>
                <a:gd name="T111" fmla="*/ 1547 h 1721"/>
                <a:gd name="T112" fmla="*/ 1297 w 1613"/>
                <a:gd name="T113" fmla="*/ 1571 h 1721"/>
                <a:gd name="T114" fmla="*/ 1229 w 1613"/>
                <a:gd name="T115" fmla="*/ 1591 h 1721"/>
                <a:gd name="T116" fmla="*/ 1196 w 1613"/>
                <a:gd name="T117" fmla="*/ 1625 h 1721"/>
                <a:gd name="T118" fmla="*/ 1148 w 1613"/>
                <a:gd name="T119" fmla="*/ 1630 h 1721"/>
                <a:gd name="T120" fmla="*/ 1059 w 1613"/>
                <a:gd name="T121" fmla="*/ 1682 h 1721"/>
                <a:gd name="T122" fmla="*/ 966 w 1613"/>
                <a:gd name="T123" fmla="*/ 1721 h 1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13" h="1721">
                  <a:moveTo>
                    <a:pt x="972" y="1709"/>
                  </a:moveTo>
                  <a:lnTo>
                    <a:pt x="972" y="1709"/>
                  </a:lnTo>
                  <a:lnTo>
                    <a:pt x="976" y="1703"/>
                  </a:lnTo>
                  <a:lnTo>
                    <a:pt x="981" y="1699"/>
                  </a:lnTo>
                  <a:lnTo>
                    <a:pt x="987" y="1696"/>
                  </a:lnTo>
                  <a:lnTo>
                    <a:pt x="996" y="1693"/>
                  </a:lnTo>
                  <a:lnTo>
                    <a:pt x="996" y="1693"/>
                  </a:lnTo>
                  <a:lnTo>
                    <a:pt x="1009" y="1691"/>
                  </a:lnTo>
                  <a:lnTo>
                    <a:pt x="1018" y="1688"/>
                  </a:lnTo>
                  <a:lnTo>
                    <a:pt x="1018" y="1688"/>
                  </a:lnTo>
                  <a:lnTo>
                    <a:pt x="1021" y="1685"/>
                  </a:lnTo>
                  <a:lnTo>
                    <a:pt x="1023" y="1679"/>
                  </a:lnTo>
                  <a:lnTo>
                    <a:pt x="1024" y="1673"/>
                  </a:lnTo>
                  <a:lnTo>
                    <a:pt x="1027" y="1667"/>
                  </a:lnTo>
                  <a:lnTo>
                    <a:pt x="1027" y="1660"/>
                  </a:lnTo>
                  <a:lnTo>
                    <a:pt x="1027" y="1655"/>
                  </a:lnTo>
                  <a:lnTo>
                    <a:pt x="1025" y="1649"/>
                  </a:lnTo>
                  <a:lnTo>
                    <a:pt x="1023" y="1647"/>
                  </a:lnTo>
                  <a:lnTo>
                    <a:pt x="1023" y="1647"/>
                  </a:lnTo>
                  <a:lnTo>
                    <a:pt x="1021" y="1645"/>
                  </a:lnTo>
                  <a:lnTo>
                    <a:pt x="1020" y="1643"/>
                  </a:lnTo>
                  <a:lnTo>
                    <a:pt x="1020" y="1639"/>
                  </a:lnTo>
                  <a:lnTo>
                    <a:pt x="1022" y="1635"/>
                  </a:lnTo>
                  <a:lnTo>
                    <a:pt x="1022" y="1635"/>
                  </a:lnTo>
                  <a:lnTo>
                    <a:pt x="1025" y="1625"/>
                  </a:lnTo>
                  <a:lnTo>
                    <a:pt x="1029" y="1610"/>
                  </a:lnTo>
                  <a:lnTo>
                    <a:pt x="1029" y="1610"/>
                  </a:lnTo>
                  <a:lnTo>
                    <a:pt x="1031" y="1604"/>
                  </a:lnTo>
                  <a:lnTo>
                    <a:pt x="1034" y="1597"/>
                  </a:lnTo>
                  <a:lnTo>
                    <a:pt x="1036" y="1592"/>
                  </a:lnTo>
                  <a:lnTo>
                    <a:pt x="1040" y="1588"/>
                  </a:lnTo>
                  <a:lnTo>
                    <a:pt x="1040" y="1588"/>
                  </a:lnTo>
                  <a:lnTo>
                    <a:pt x="1046" y="1584"/>
                  </a:lnTo>
                  <a:lnTo>
                    <a:pt x="1052" y="1577"/>
                  </a:lnTo>
                  <a:lnTo>
                    <a:pt x="1056" y="1571"/>
                  </a:lnTo>
                  <a:lnTo>
                    <a:pt x="1061" y="1564"/>
                  </a:lnTo>
                  <a:lnTo>
                    <a:pt x="1064" y="1556"/>
                  </a:lnTo>
                  <a:lnTo>
                    <a:pt x="1067" y="1549"/>
                  </a:lnTo>
                  <a:lnTo>
                    <a:pt x="1069" y="1542"/>
                  </a:lnTo>
                  <a:lnTo>
                    <a:pt x="1069" y="1535"/>
                  </a:lnTo>
                  <a:lnTo>
                    <a:pt x="1069" y="1535"/>
                  </a:lnTo>
                  <a:lnTo>
                    <a:pt x="1066" y="1484"/>
                  </a:lnTo>
                  <a:lnTo>
                    <a:pt x="1066" y="1484"/>
                  </a:lnTo>
                  <a:lnTo>
                    <a:pt x="1066" y="1465"/>
                  </a:lnTo>
                  <a:lnTo>
                    <a:pt x="1067" y="1457"/>
                  </a:lnTo>
                  <a:lnTo>
                    <a:pt x="1069" y="1450"/>
                  </a:lnTo>
                  <a:lnTo>
                    <a:pt x="1071" y="1444"/>
                  </a:lnTo>
                  <a:lnTo>
                    <a:pt x="1073" y="1437"/>
                  </a:lnTo>
                  <a:lnTo>
                    <a:pt x="1082" y="1420"/>
                  </a:lnTo>
                  <a:lnTo>
                    <a:pt x="1097" y="1392"/>
                  </a:lnTo>
                  <a:lnTo>
                    <a:pt x="1090" y="1375"/>
                  </a:lnTo>
                  <a:lnTo>
                    <a:pt x="1090" y="1375"/>
                  </a:lnTo>
                  <a:lnTo>
                    <a:pt x="1086" y="1367"/>
                  </a:lnTo>
                  <a:lnTo>
                    <a:pt x="1082" y="1360"/>
                  </a:lnTo>
                  <a:lnTo>
                    <a:pt x="1076" y="1353"/>
                  </a:lnTo>
                  <a:lnTo>
                    <a:pt x="1072" y="1349"/>
                  </a:lnTo>
                  <a:lnTo>
                    <a:pt x="1072" y="1349"/>
                  </a:lnTo>
                  <a:lnTo>
                    <a:pt x="1066" y="1342"/>
                  </a:lnTo>
                  <a:lnTo>
                    <a:pt x="1063" y="1335"/>
                  </a:lnTo>
                  <a:lnTo>
                    <a:pt x="1063" y="1333"/>
                  </a:lnTo>
                  <a:lnTo>
                    <a:pt x="1063" y="1331"/>
                  </a:lnTo>
                  <a:lnTo>
                    <a:pt x="1064" y="1329"/>
                  </a:lnTo>
                  <a:lnTo>
                    <a:pt x="1066" y="1329"/>
                  </a:lnTo>
                  <a:lnTo>
                    <a:pt x="1066" y="1329"/>
                  </a:lnTo>
                  <a:lnTo>
                    <a:pt x="1070" y="1331"/>
                  </a:lnTo>
                  <a:lnTo>
                    <a:pt x="1076" y="1336"/>
                  </a:lnTo>
                  <a:lnTo>
                    <a:pt x="1095" y="1355"/>
                  </a:lnTo>
                  <a:lnTo>
                    <a:pt x="1095" y="1355"/>
                  </a:lnTo>
                  <a:lnTo>
                    <a:pt x="1113" y="1372"/>
                  </a:lnTo>
                  <a:lnTo>
                    <a:pt x="1122" y="1378"/>
                  </a:lnTo>
                  <a:lnTo>
                    <a:pt x="1132" y="1384"/>
                  </a:lnTo>
                  <a:lnTo>
                    <a:pt x="1140" y="1389"/>
                  </a:lnTo>
                  <a:lnTo>
                    <a:pt x="1149" y="1394"/>
                  </a:lnTo>
                  <a:lnTo>
                    <a:pt x="1158" y="1398"/>
                  </a:lnTo>
                  <a:lnTo>
                    <a:pt x="1167" y="1401"/>
                  </a:lnTo>
                  <a:lnTo>
                    <a:pt x="1167" y="1401"/>
                  </a:lnTo>
                  <a:lnTo>
                    <a:pt x="1171" y="1402"/>
                  </a:lnTo>
                  <a:lnTo>
                    <a:pt x="1176" y="1402"/>
                  </a:lnTo>
                  <a:lnTo>
                    <a:pt x="1179" y="1401"/>
                  </a:lnTo>
                  <a:lnTo>
                    <a:pt x="1182" y="1398"/>
                  </a:lnTo>
                  <a:lnTo>
                    <a:pt x="1186" y="1395"/>
                  </a:lnTo>
                  <a:lnTo>
                    <a:pt x="1188" y="1392"/>
                  </a:lnTo>
                  <a:lnTo>
                    <a:pt x="1192" y="1383"/>
                  </a:lnTo>
                  <a:lnTo>
                    <a:pt x="1194" y="1373"/>
                  </a:lnTo>
                  <a:lnTo>
                    <a:pt x="1194" y="1362"/>
                  </a:lnTo>
                  <a:lnTo>
                    <a:pt x="1191" y="1351"/>
                  </a:lnTo>
                  <a:lnTo>
                    <a:pt x="1189" y="1346"/>
                  </a:lnTo>
                  <a:lnTo>
                    <a:pt x="1187" y="1341"/>
                  </a:lnTo>
                  <a:lnTo>
                    <a:pt x="1187" y="1341"/>
                  </a:lnTo>
                  <a:lnTo>
                    <a:pt x="1172" y="1323"/>
                  </a:lnTo>
                  <a:lnTo>
                    <a:pt x="1150" y="1299"/>
                  </a:lnTo>
                  <a:lnTo>
                    <a:pt x="1129" y="1277"/>
                  </a:lnTo>
                  <a:lnTo>
                    <a:pt x="1114" y="1262"/>
                  </a:lnTo>
                  <a:lnTo>
                    <a:pt x="1114" y="1262"/>
                  </a:lnTo>
                  <a:lnTo>
                    <a:pt x="1108" y="1260"/>
                  </a:lnTo>
                  <a:lnTo>
                    <a:pt x="1099" y="1257"/>
                  </a:lnTo>
                  <a:lnTo>
                    <a:pt x="1088" y="1255"/>
                  </a:lnTo>
                  <a:lnTo>
                    <a:pt x="1076" y="1254"/>
                  </a:lnTo>
                  <a:lnTo>
                    <a:pt x="1076" y="1254"/>
                  </a:lnTo>
                  <a:lnTo>
                    <a:pt x="1049" y="1249"/>
                  </a:lnTo>
                  <a:lnTo>
                    <a:pt x="1023" y="1242"/>
                  </a:lnTo>
                  <a:lnTo>
                    <a:pt x="1023" y="1242"/>
                  </a:lnTo>
                  <a:lnTo>
                    <a:pt x="1009" y="1239"/>
                  </a:lnTo>
                  <a:lnTo>
                    <a:pt x="989" y="1237"/>
                  </a:lnTo>
                  <a:lnTo>
                    <a:pt x="965" y="1236"/>
                  </a:lnTo>
                  <a:lnTo>
                    <a:pt x="934" y="1236"/>
                  </a:lnTo>
                  <a:lnTo>
                    <a:pt x="934" y="1236"/>
                  </a:lnTo>
                  <a:lnTo>
                    <a:pt x="898" y="1236"/>
                  </a:lnTo>
                  <a:lnTo>
                    <a:pt x="877" y="1235"/>
                  </a:lnTo>
                  <a:lnTo>
                    <a:pt x="872" y="1234"/>
                  </a:lnTo>
                  <a:lnTo>
                    <a:pt x="867" y="1231"/>
                  </a:lnTo>
                  <a:lnTo>
                    <a:pt x="865" y="1229"/>
                  </a:lnTo>
                  <a:lnTo>
                    <a:pt x="863" y="1227"/>
                  </a:lnTo>
                  <a:lnTo>
                    <a:pt x="863" y="1227"/>
                  </a:lnTo>
                  <a:lnTo>
                    <a:pt x="859" y="1223"/>
                  </a:lnTo>
                  <a:lnTo>
                    <a:pt x="851" y="1217"/>
                  </a:lnTo>
                  <a:lnTo>
                    <a:pt x="842" y="1210"/>
                  </a:lnTo>
                  <a:lnTo>
                    <a:pt x="833" y="1205"/>
                  </a:lnTo>
                  <a:lnTo>
                    <a:pt x="833" y="1205"/>
                  </a:lnTo>
                  <a:lnTo>
                    <a:pt x="821" y="1199"/>
                  </a:lnTo>
                  <a:lnTo>
                    <a:pt x="814" y="1194"/>
                  </a:lnTo>
                  <a:lnTo>
                    <a:pt x="812" y="1191"/>
                  </a:lnTo>
                  <a:lnTo>
                    <a:pt x="810" y="1188"/>
                  </a:lnTo>
                  <a:lnTo>
                    <a:pt x="809" y="1182"/>
                  </a:lnTo>
                  <a:lnTo>
                    <a:pt x="809" y="1182"/>
                  </a:lnTo>
                  <a:lnTo>
                    <a:pt x="808" y="1176"/>
                  </a:lnTo>
                  <a:lnTo>
                    <a:pt x="804" y="1170"/>
                  </a:lnTo>
                  <a:lnTo>
                    <a:pt x="801" y="1163"/>
                  </a:lnTo>
                  <a:lnTo>
                    <a:pt x="796" y="1156"/>
                  </a:lnTo>
                  <a:lnTo>
                    <a:pt x="796" y="1156"/>
                  </a:lnTo>
                  <a:lnTo>
                    <a:pt x="789" y="1150"/>
                  </a:lnTo>
                  <a:lnTo>
                    <a:pt x="787" y="1145"/>
                  </a:lnTo>
                  <a:lnTo>
                    <a:pt x="787" y="1143"/>
                  </a:lnTo>
                  <a:lnTo>
                    <a:pt x="787" y="1142"/>
                  </a:lnTo>
                  <a:lnTo>
                    <a:pt x="790" y="1141"/>
                  </a:lnTo>
                  <a:lnTo>
                    <a:pt x="790" y="1141"/>
                  </a:lnTo>
                  <a:lnTo>
                    <a:pt x="793" y="1139"/>
                  </a:lnTo>
                  <a:lnTo>
                    <a:pt x="796" y="1136"/>
                  </a:lnTo>
                  <a:lnTo>
                    <a:pt x="797" y="1133"/>
                  </a:lnTo>
                  <a:lnTo>
                    <a:pt x="797" y="1131"/>
                  </a:lnTo>
                  <a:lnTo>
                    <a:pt x="797" y="1126"/>
                  </a:lnTo>
                  <a:lnTo>
                    <a:pt x="795" y="1122"/>
                  </a:lnTo>
                  <a:lnTo>
                    <a:pt x="789" y="1112"/>
                  </a:lnTo>
                  <a:lnTo>
                    <a:pt x="789" y="1112"/>
                  </a:lnTo>
                  <a:lnTo>
                    <a:pt x="780" y="1097"/>
                  </a:lnTo>
                  <a:lnTo>
                    <a:pt x="771" y="1080"/>
                  </a:lnTo>
                  <a:lnTo>
                    <a:pt x="771" y="1080"/>
                  </a:lnTo>
                  <a:lnTo>
                    <a:pt x="766" y="1069"/>
                  </a:lnTo>
                  <a:lnTo>
                    <a:pt x="764" y="1066"/>
                  </a:lnTo>
                  <a:lnTo>
                    <a:pt x="761" y="1062"/>
                  </a:lnTo>
                  <a:lnTo>
                    <a:pt x="758" y="1061"/>
                  </a:lnTo>
                  <a:lnTo>
                    <a:pt x="755" y="1059"/>
                  </a:lnTo>
                  <a:lnTo>
                    <a:pt x="746" y="1057"/>
                  </a:lnTo>
                  <a:lnTo>
                    <a:pt x="746" y="1057"/>
                  </a:lnTo>
                  <a:lnTo>
                    <a:pt x="738" y="1056"/>
                  </a:lnTo>
                  <a:lnTo>
                    <a:pt x="728" y="1052"/>
                  </a:lnTo>
                  <a:lnTo>
                    <a:pt x="706" y="1042"/>
                  </a:lnTo>
                  <a:lnTo>
                    <a:pt x="684" y="1031"/>
                  </a:lnTo>
                  <a:lnTo>
                    <a:pt x="676" y="1026"/>
                  </a:lnTo>
                  <a:lnTo>
                    <a:pt x="670" y="1021"/>
                  </a:lnTo>
                  <a:lnTo>
                    <a:pt x="670" y="1021"/>
                  </a:lnTo>
                  <a:lnTo>
                    <a:pt x="667" y="1018"/>
                  </a:lnTo>
                  <a:lnTo>
                    <a:pt x="665" y="1013"/>
                  </a:lnTo>
                  <a:lnTo>
                    <a:pt x="664" y="1006"/>
                  </a:lnTo>
                  <a:lnTo>
                    <a:pt x="663" y="998"/>
                  </a:lnTo>
                  <a:lnTo>
                    <a:pt x="663" y="998"/>
                  </a:lnTo>
                  <a:lnTo>
                    <a:pt x="661" y="983"/>
                  </a:lnTo>
                  <a:lnTo>
                    <a:pt x="659" y="968"/>
                  </a:lnTo>
                  <a:lnTo>
                    <a:pt x="655" y="956"/>
                  </a:lnTo>
                  <a:lnTo>
                    <a:pt x="619" y="958"/>
                  </a:lnTo>
                  <a:lnTo>
                    <a:pt x="619" y="958"/>
                  </a:lnTo>
                  <a:lnTo>
                    <a:pt x="599" y="960"/>
                  </a:lnTo>
                  <a:lnTo>
                    <a:pt x="586" y="958"/>
                  </a:lnTo>
                  <a:lnTo>
                    <a:pt x="579" y="957"/>
                  </a:lnTo>
                  <a:lnTo>
                    <a:pt x="572" y="955"/>
                  </a:lnTo>
                  <a:lnTo>
                    <a:pt x="558" y="947"/>
                  </a:lnTo>
                  <a:lnTo>
                    <a:pt x="533" y="935"/>
                  </a:lnTo>
                  <a:lnTo>
                    <a:pt x="514" y="946"/>
                  </a:lnTo>
                  <a:lnTo>
                    <a:pt x="514" y="946"/>
                  </a:lnTo>
                  <a:lnTo>
                    <a:pt x="505" y="953"/>
                  </a:lnTo>
                  <a:lnTo>
                    <a:pt x="500" y="957"/>
                  </a:lnTo>
                  <a:lnTo>
                    <a:pt x="500" y="960"/>
                  </a:lnTo>
                  <a:lnTo>
                    <a:pt x="500" y="961"/>
                  </a:lnTo>
                  <a:lnTo>
                    <a:pt x="503" y="965"/>
                  </a:lnTo>
                  <a:lnTo>
                    <a:pt x="503" y="965"/>
                  </a:lnTo>
                  <a:lnTo>
                    <a:pt x="505" y="967"/>
                  </a:lnTo>
                  <a:lnTo>
                    <a:pt x="506" y="970"/>
                  </a:lnTo>
                  <a:lnTo>
                    <a:pt x="506" y="972"/>
                  </a:lnTo>
                  <a:lnTo>
                    <a:pt x="504" y="974"/>
                  </a:lnTo>
                  <a:lnTo>
                    <a:pt x="496" y="981"/>
                  </a:lnTo>
                  <a:lnTo>
                    <a:pt x="481" y="992"/>
                  </a:lnTo>
                  <a:lnTo>
                    <a:pt x="481" y="992"/>
                  </a:lnTo>
                  <a:lnTo>
                    <a:pt x="467" y="1000"/>
                  </a:lnTo>
                  <a:lnTo>
                    <a:pt x="454" y="1010"/>
                  </a:lnTo>
                  <a:lnTo>
                    <a:pt x="443" y="1019"/>
                  </a:lnTo>
                  <a:lnTo>
                    <a:pt x="434" y="1028"/>
                  </a:lnTo>
                  <a:lnTo>
                    <a:pt x="434" y="1028"/>
                  </a:lnTo>
                  <a:lnTo>
                    <a:pt x="429" y="1034"/>
                  </a:lnTo>
                  <a:lnTo>
                    <a:pt x="423" y="1038"/>
                  </a:lnTo>
                  <a:lnTo>
                    <a:pt x="417" y="1041"/>
                  </a:lnTo>
                  <a:lnTo>
                    <a:pt x="410" y="1044"/>
                  </a:lnTo>
                  <a:lnTo>
                    <a:pt x="401" y="1044"/>
                  </a:lnTo>
                  <a:lnTo>
                    <a:pt x="389" y="1042"/>
                  </a:lnTo>
                  <a:lnTo>
                    <a:pt x="351" y="1037"/>
                  </a:lnTo>
                  <a:lnTo>
                    <a:pt x="351" y="1037"/>
                  </a:lnTo>
                  <a:lnTo>
                    <a:pt x="318" y="1032"/>
                  </a:lnTo>
                  <a:lnTo>
                    <a:pt x="287" y="1030"/>
                  </a:lnTo>
                  <a:lnTo>
                    <a:pt x="287" y="1030"/>
                  </a:lnTo>
                  <a:lnTo>
                    <a:pt x="276" y="1029"/>
                  </a:lnTo>
                  <a:lnTo>
                    <a:pt x="265" y="1028"/>
                  </a:lnTo>
                  <a:lnTo>
                    <a:pt x="255" y="1026"/>
                  </a:lnTo>
                  <a:lnTo>
                    <a:pt x="247" y="1023"/>
                  </a:lnTo>
                  <a:lnTo>
                    <a:pt x="239" y="1020"/>
                  </a:lnTo>
                  <a:lnTo>
                    <a:pt x="232" y="1016"/>
                  </a:lnTo>
                  <a:lnTo>
                    <a:pt x="229" y="1013"/>
                  </a:lnTo>
                  <a:lnTo>
                    <a:pt x="228" y="1009"/>
                  </a:lnTo>
                  <a:lnTo>
                    <a:pt x="228" y="1009"/>
                  </a:lnTo>
                  <a:lnTo>
                    <a:pt x="227" y="1008"/>
                  </a:lnTo>
                  <a:lnTo>
                    <a:pt x="224" y="1007"/>
                  </a:lnTo>
                  <a:lnTo>
                    <a:pt x="217" y="1006"/>
                  </a:lnTo>
                  <a:lnTo>
                    <a:pt x="217" y="1006"/>
                  </a:lnTo>
                  <a:lnTo>
                    <a:pt x="210" y="1005"/>
                  </a:lnTo>
                  <a:lnTo>
                    <a:pt x="203" y="1002"/>
                  </a:lnTo>
                  <a:lnTo>
                    <a:pt x="196" y="997"/>
                  </a:lnTo>
                  <a:lnTo>
                    <a:pt x="189" y="990"/>
                  </a:lnTo>
                  <a:lnTo>
                    <a:pt x="189" y="990"/>
                  </a:lnTo>
                  <a:lnTo>
                    <a:pt x="178" y="982"/>
                  </a:lnTo>
                  <a:lnTo>
                    <a:pt x="174" y="978"/>
                  </a:lnTo>
                  <a:lnTo>
                    <a:pt x="169" y="977"/>
                  </a:lnTo>
                  <a:lnTo>
                    <a:pt x="164" y="976"/>
                  </a:lnTo>
                  <a:lnTo>
                    <a:pt x="155" y="975"/>
                  </a:lnTo>
                  <a:lnTo>
                    <a:pt x="132" y="975"/>
                  </a:lnTo>
                  <a:lnTo>
                    <a:pt x="132" y="975"/>
                  </a:lnTo>
                  <a:lnTo>
                    <a:pt x="113" y="975"/>
                  </a:lnTo>
                  <a:lnTo>
                    <a:pt x="100" y="974"/>
                  </a:lnTo>
                  <a:lnTo>
                    <a:pt x="90" y="972"/>
                  </a:lnTo>
                  <a:lnTo>
                    <a:pt x="87" y="971"/>
                  </a:lnTo>
                  <a:lnTo>
                    <a:pt x="85" y="968"/>
                  </a:lnTo>
                  <a:lnTo>
                    <a:pt x="85" y="968"/>
                  </a:lnTo>
                  <a:lnTo>
                    <a:pt x="81" y="966"/>
                  </a:lnTo>
                  <a:lnTo>
                    <a:pt x="75" y="963"/>
                  </a:lnTo>
                  <a:lnTo>
                    <a:pt x="69" y="961"/>
                  </a:lnTo>
                  <a:lnTo>
                    <a:pt x="61" y="960"/>
                  </a:lnTo>
                  <a:lnTo>
                    <a:pt x="61" y="960"/>
                  </a:lnTo>
                  <a:lnTo>
                    <a:pt x="53" y="957"/>
                  </a:lnTo>
                  <a:lnTo>
                    <a:pt x="47" y="955"/>
                  </a:lnTo>
                  <a:lnTo>
                    <a:pt x="42" y="953"/>
                  </a:lnTo>
                  <a:lnTo>
                    <a:pt x="39" y="950"/>
                  </a:lnTo>
                  <a:lnTo>
                    <a:pt x="35" y="945"/>
                  </a:lnTo>
                  <a:lnTo>
                    <a:pt x="34" y="939"/>
                  </a:lnTo>
                  <a:lnTo>
                    <a:pt x="31" y="921"/>
                  </a:lnTo>
                  <a:lnTo>
                    <a:pt x="31" y="921"/>
                  </a:lnTo>
                  <a:lnTo>
                    <a:pt x="29" y="905"/>
                  </a:lnTo>
                  <a:lnTo>
                    <a:pt x="28" y="900"/>
                  </a:lnTo>
                  <a:lnTo>
                    <a:pt x="27" y="897"/>
                  </a:lnTo>
                  <a:lnTo>
                    <a:pt x="24" y="893"/>
                  </a:lnTo>
                  <a:lnTo>
                    <a:pt x="22" y="891"/>
                  </a:lnTo>
                  <a:lnTo>
                    <a:pt x="14" y="886"/>
                  </a:lnTo>
                  <a:lnTo>
                    <a:pt x="14" y="886"/>
                  </a:lnTo>
                  <a:lnTo>
                    <a:pt x="6" y="881"/>
                  </a:lnTo>
                  <a:lnTo>
                    <a:pt x="3" y="879"/>
                  </a:lnTo>
                  <a:lnTo>
                    <a:pt x="2" y="877"/>
                  </a:lnTo>
                  <a:lnTo>
                    <a:pt x="1" y="872"/>
                  </a:lnTo>
                  <a:lnTo>
                    <a:pt x="0" y="868"/>
                  </a:lnTo>
                  <a:lnTo>
                    <a:pt x="0" y="852"/>
                  </a:lnTo>
                  <a:lnTo>
                    <a:pt x="0" y="852"/>
                  </a:lnTo>
                  <a:lnTo>
                    <a:pt x="3" y="764"/>
                  </a:lnTo>
                  <a:lnTo>
                    <a:pt x="9" y="663"/>
                  </a:lnTo>
                  <a:lnTo>
                    <a:pt x="9" y="663"/>
                  </a:lnTo>
                  <a:lnTo>
                    <a:pt x="13" y="566"/>
                  </a:lnTo>
                  <a:lnTo>
                    <a:pt x="13" y="566"/>
                  </a:lnTo>
                  <a:lnTo>
                    <a:pt x="14" y="537"/>
                  </a:lnTo>
                  <a:lnTo>
                    <a:pt x="16" y="516"/>
                  </a:lnTo>
                  <a:lnTo>
                    <a:pt x="17" y="506"/>
                  </a:lnTo>
                  <a:lnTo>
                    <a:pt x="19" y="499"/>
                  </a:lnTo>
                  <a:lnTo>
                    <a:pt x="22" y="490"/>
                  </a:lnTo>
                  <a:lnTo>
                    <a:pt x="26" y="482"/>
                  </a:lnTo>
                  <a:lnTo>
                    <a:pt x="31" y="474"/>
                  </a:lnTo>
                  <a:lnTo>
                    <a:pt x="38" y="466"/>
                  </a:lnTo>
                  <a:lnTo>
                    <a:pt x="54" y="445"/>
                  </a:lnTo>
                  <a:lnTo>
                    <a:pt x="80" y="418"/>
                  </a:lnTo>
                  <a:lnTo>
                    <a:pt x="115" y="383"/>
                  </a:lnTo>
                  <a:lnTo>
                    <a:pt x="115" y="383"/>
                  </a:lnTo>
                  <a:lnTo>
                    <a:pt x="152" y="343"/>
                  </a:lnTo>
                  <a:lnTo>
                    <a:pt x="184" y="308"/>
                  </a:lnTo>
                  <a:lnTo>
                    <a:pt x="184" y="308"/>
                  </a:lnTo>
                  <a:lnTo>
                    <a:pt x="217" y="270"/>
                  </a:lnTo>
                  <a:lnTo>
                    <a:pt x="217" y="270"/>
                  </a:lnTo>
                  <a:lnTo>
                    <a:pt x="274" y="204"/>
                  </a:lnTo>
                  <a:lnTo>
                    <a:pt x="274" y="204"/>
                  </a:lnTo>
                  <a:lnTo>
                    <a:pt x="349" y="117"/>
                  </a:lnTo>
                  <a:lnTo>
                    <a:pt x="349" y="117"/>
                  </a:lnTo>
                  <a:lnTo>
                    <a:pt x="416" y="43"/>
                  </a:lnTo>
                  <a:lnTo>
                    <a:pt x="443" y="11"/>
                  </a:lnTo>
                  <a:lnTo>
                    <a:pt x="452" y="0"/>
                  </a:lnTo>
                  <a:lnTo>
                    <a:pt x="467" y="8"/>
                  </a:lnTo>
                  <a:lnTo>
                    <a:pt x="467" y="8"/>
                  </a:lnTo>
                  <a:lnTo>
                    <a:pt x="474" y="14"/>
                  </a:lnTo>
                  <a:lnTo>
                    <a:pt x="482" y="19"/>
                  </a:lnTo>
                  <a:lnTo>
                    <a:pt x="497" y="32"/>
                  </a:lnTo>
                  <a:lnTo>
                    <a:pt x="509" y="44"/>
                  </a:lnTo>
                  <a:lnTo>
                    <a:pt x="514" y="50"/>
                  </a:lnTo>
                  <a:lnTo>
                    <a:pt x="515" y="53"/>
                  </a:lnTo>
                  <a:lnTo>
                    <a:pt x="515" y="53"/>
                  </a:lnTo>
                  <a:lnTo>
                    <a:pt x="516" y="57"/>
                  </a:lnTo>
                  <a:lnTo>
                    <a:pt x="519" y="61"/>
                  </a:lnTo>
                  <a:lnTo>
                    <a:pt x="529" y="72"/>
                  </a:lnTo>
                  <a:lnTo>
                    <a:pt x="529" y="72"/>
                  </a:lnTo>
                  <a:lnTo>
                    <a:pt x="537" y="79"/>
                  </a:lnTo>
                  <a:lnTo>
                    <a:pt x="547" y="84"/>
                  </a:lnTo>
                  <a:lnTo>
                    <a:pt x="557" y="89"/>
                  </a:lnTo>
                  <a:lnTo>
                    <a:pt x="570" y="91"/>
                  </a:lnTo>
                  <a:lnTo>
                    <a:pt x="570" y="91"/>
                  </a:lnTo>
                  <a:lnTo>
                    <a:pt x="582" y="94"/>
                  </a:lnTo>
                  <a:lnTo>
                    <a:pt x="593" y="99"/>
                  </a:lnTo>
                  <a:lnTo>
                    <a:pt x="602" y="103"/>
                  </a:lnTo>
                  <a:lnTo>
                    <a:pt x="610" y="109"/>
                  </a:lnTo>
                  <a:lnTo>
                    <a:pt x="610" y="109"/>
                  </a:lnTo>
                  <a:lnTo>
                    <a:pt x="619" y="116"/>
                  </a:lnTo>
                  <a:lnTo>
                    <a:pt x="629" y="122"/>
                  </a:lnTo>
                  <a:lnTo>
                    <a:pt x="641" y="124"/>
                  </a:lnTo>
                  <a:lnTo>
                    <a:pt x="654" y="126"/>
                  </a:lnTo>
                  <a:lnTo>
                    <a:pt x="654" y="126"/>
                  </a:lnTo>
                  <a:lnTo>
                    <a:pt x="660" y="127"/>
                  </a:lnTo>
                  <a:lnTo>
                    <a:pt x="667" y="132"/>
                  </a:lnTo>
                  <a:lnTo>
                    <a:pt x="677" y="140"/>
                  </a:lnTo>
                  <a:lnTo>
                    <a:pt x="687" y="147"/>
                  </a:lnTo>
                  <a:lnTo>
                    <a:pt x="712" y="169"/>
                  </a:lnTo>
                  <a:lnTo>
                    <a:pt x="795" y="172"/>
                  </a:lnTo>
                  <a:lnTo>
                    <a:pt x="795" y="172"/>
                  </a:lnTo>
                  <a:lnTo>
                    <a:pt x="839" y="174"/>
                  </a:lnTo>
                  <a:lnTo>
                    <a:pt x="866" y="176"/>
                  </a:lnTo>
                  <a:lnTo>
                    <a:pt x="875" y="177"/>
                  </a:lnTo>
                  <a:lnTo>
                    <a:pt x="883" y="179"/>
                  </a:lnTo>
                  <a:lnTo>
                    <a:pt x="890" y="182"/>
                  </a:lnTo>
                  <a:lnTo>
                    <a:pt x="895" y="184"/>
                  </a:lnTo>
                  <a:lnTo>
                    <a:pt x="914" y="193"/>
                  </a:lnTo>
                  <a:lnTo>
                    <a:pt x="911" y="231"/>
                  </a:lnTo>
                  <a:lnTo>
                    <a:pt x="911" y="231"/>
                  </a:lnTo>
                  <a:lnTo>
                    <a:pt x="907" y="260"/>
                  </a:lnTo>
                  <a:lnTo>
                    <a:pt x="906" y="269"/>
                  </a:lnTo>
                  <a:lnTo>
                    <a:pt x="904" y="273"/>
                  </a:lnTo>
                  <a:lnTo>
                    <a:pt x="904" y="273"/>
                  </a:lnTo>
                  <a:lnTo>
                    <a:pt x="903" y="277"/>
                  </a:lnTo>
                  <a:lnTo>
                    <a:pt x="904" y="280"/>
                  </a:lnTo>
                  <a:lnTo>
                    <a:pt x="905" y="285"/>
                  </a:lnTo>
                  <a:lnTo>
                    <a:pt x="908" y="291"/>
                  </a:lnTo>
                  <a:lnTo>
                    <a:pt x="908" y="291"/>
                  </a:lnTo>
                  <a:lnTo>
                    <a:pt x="912" y="298"/>
                  </a:lnTo>
                  <a:lnTo>
                    <a:pt x="915" y="306"/>
                  </a:lnTo>
                  <a:lnTo>
                    <a:pt x="918" y="316"/>
                  </a:lnTo>
                  <a:lnTo>
                    <a:pt x="919" y="325"/>
                  </a:lnTo>
                  <a:lnTo>
                    <a:pt x="919" y="325"/>
                  </a:lnTo>
                  <a:lnTo>
                    <a:pt x="925" y="358"/>
                  </a:lnTo>
                  <a:lnTo>
                    <a:pt x="927" y="366"/>
                  </a:lnTo>
                  <a:lnTo>
                    <a:pt x="929" y="372"/>
                  </a:lnTo>
                  <a:lnTo>
                    <a:pt x="929" y="372"/>
                  </a:lnTo>
                  <a:lnTo>
                    <a:pt x="930" y="377"/>
                  </a:lnTo>
                  <a:lnTo>
                    <a:pt x="932" y="384"/>
                  </a:lnTo>
                  <a:lnTo>
                    <a:pt x="933" y="393"/>
                  </a:lnTo>
                  <a:lnTo>
                    <a:pt x="932" y="400"/>
                  </a:lnTo>
                  <a:lnTo>
                    <a:pt x="932" y="400"/>
                  </a:lnTo>
                  <a:lnTo>
                    <a:pt x="932" y="411"/>
                  </a:lnTo>
                  <a:lnTo>
                    <a:pt x="934" y="421"/>
                  </a:lnTo>
                  <a:lnTo>
                    <a:pt x="937" y="430"/>
                  </a:lnTo>
                  <a:lnTo>
                    <a:pt x="944" y="441"/>
                  </a:lnTo>
                  <a:lnTo>
                    <a:pt x="944" y="441"/>
                  </a:lnTo>
                  <a:lnTo>
                    <a:pt x="961" y="468"/>
                  </a:lnTo>
                  <a:lnTo>
                    <a:pt x="986" y="498"/>
                  </a:lnTo>
                  <a:lnTo>
                    <a:pt x="1008" y="522"/>
                  </a:lnTo>
                  <a:lnTo>
                    <a:pt x="1015" y="530"/>
                  </a:lnTo>
                  <a:lnTo>
                    <a:pt x="1019" y="533"/>
                  </a:lnTo>
                  <a:lnTo>
                    <a:pt x="1019" y="533"/>
                  </a:lnTo>
                  <a:lnTo>
                    <a:pt x="1023" y="534"/>
                  </a:lnTo>
                  <a:lnTo>
                    <a:pt x="1030" y="538"/>
                  </a:lnTo>
                  <a:lnTo>
                    <a:pt x="1036" y="545"/>
                  </a:lnTo>
                  <a:lnTo>
                    <a:pt x="1043" y="554"/>
                  </a:lnTo>
                  <a:lnTo>
                    <a:pt x="1050" y="564"/>
                  </a:lnTo>
                  <a:lnTo>
                    <a:pt x="1056" y="574"/>
                  </a:lnTo>
                  <a:lnTo>
                    <a:pt x="1062" y="584"/>
                  </a:lnTo>
                  <a:lnTo>
                    <a:pt x="1065" y="593"/>
                  </a:lnTo>
                  <a:lnTo>
                    <a:pt x="1074" y="618"/>
                  </a:lnTo>
                  <a:lnTo>
                    <a:pt x="1102" y="616"/>
                  </a:lnTo>
                  <a:lnTo>
                    <a:pt x="1128" y="614"/>
                  </a:lnTo>
                  <a:lnTo>
                    <a:pt x="1132" y="636"/>
                  </a:lnTo>
                  <a:lnTo>
                    <a:pt x="1132" y="636"/>
                  </a:lnTo>
                  <a:lnTo>
                    <a:pt x="1140" y="714"/>
                  </a:lnTo>
                  <a:lnTo>
                    <a:pt x="1140" y="714"/>
                  </a:lnTo>
                  <a:lnTo>
                    <a:pt x="1145" y="750"/>
                  </a:lnTo>
                  <a:lnTo>
                    <a:pt x="1145" y="750"/>
                  </a:lnTo>
                  <a:lnTo>
                    <a:pt x="1149" y="787"/>
                  </a:lnTo>
                  <a:lnTo>
                    <a:pt x="1149" y="787"/>
                  </a:lnTo>
                  <a:lnTo>
                    <a:pt x="1154" y="825"/>
                  </a:lnTo>
                  <a:lnTo>
                    <a:pt x="1154" y="825"/>
                  </a:lnTo>
                  <a:lnTo>
                    <a:pt x="1162" y="902"/>
                  </a:lnTo>
                  <a:lnTo>
                    <a:pt x="1162" y="902"/>
                  </a:lnTo>
                  <a:lnTo>
                    <a:pt x="1167" y="940"/>
                  </a:lnTo>
                  <a:lnTo>
                    <a:pt x="1167" y="940"/>
                  </a:lnTo>
                  <a:lnTo>
                    <a:pt x="1180" y="1051"/>
                  </a:lnTo>
                  <a:lnTo>
                    <a:pt x="1180" y="1051"/>
                  </a:lnTo>
                  <a:lnTo>
                    <a:pt x="1182" y="1065"/>
                  </a:lnTo>
                  <a:lnTo>
                    <a:pt x="1186" y="1079"/>
                  </a:lnTo>
                  <a:lnTo>
                    <a:pt x="1191" y="1093"/>
                  </a:lnTo>
                  <a:lnTo>
                    <a:pt x="1196" y="1108"/>
                  </a:lnTo>
                  <a:lnTo>
                    <a:pt x="1196" y="1108"/>
                  </a:lnTo>
                  <a:lnTo>
                    <a:pt x="1203" y="1123"/>
                  </a:lnTo>
                  <a:lnTo>
                    <a:pt x="1211" y="1135"/>
                  </a:lnTo>
                  <a:lnTo>
                    <a:pt x="1221" y="1145"/>
                  </a:lnTo>
                  <a:lnTo>
                    <a:pt x="1235" y="1155"/>
                  </a:lnTo>
                  <a:lnTo>
                    <a:pt x="1235" y="1155"/>
                  </a:lnTo>
                  <a:lnTo>
                    <a:pt x="1246" y="1163"/>
                  </a:lnTo>
                  <a:lnTo>
                    <a:pt x="1259" y="1170"/>
                  </a:lnTo>
                  <a:lnTo>
                    <a:pt x="1271" y="1175"/>
                  </a:lnTo>
                  <a:lnTo>
                    <a:pt x="1285" y="1181"/>
                  </a:lnTo>
                  <a:lnTo>
                    <a:pt x="1299" y="1185"/>
                  </a:lnTo>
                  <a:lnTo>
                    <a:pt x="1314" y="1188"/>
                  </a:lnTo>
                  <a:lnTo>
                    <a:pt x="1328" y="1192"/>
                  </a:lnTo>
                  <a:lnTo>
                    <a:pt x="1344" y="1194"/>
                  </a:lnTo>
                  <a:lnTo>
                    <a:pt x="1344" y="1194"/>
                  </a:lnTo>
                  <a:lnTo>
                    <a:pt x="1357" y="1196"/>
                  </a:lnTo>
                  <a:lnTo>
                    <a:pt x="1368" y="1199"/>
                  </a:lnTo>
                  <a:lnTo>
                    <a:pt x="1380" y="1204"/>
                  </a:lnTo>
                  <a:lnTo>
                    <a:pt x="1390" y="1209"/>
                  </a:lnTo>
                  <a:lnTo>
                    <a:pt x="1390" y="1209"/>
                  </a:lnTo>
                  <a:lnTo>
                    <a:pt x="1399" y="1215"/>
                  </a:lnTo>
                  <a:lnTo>
                    <a:pt x="1407" y="1218"/>
                  </a:lnTo>
                  <a:lnTo>
                    <a:pt x="1414" y="1221"/>
                  </a:lnTo>
                  <a:lnTo>
                    <a:pt x="1419" y="1223"/>
                  </a:lnTo>
                  <a:lnTo>
                    <a:pt x="1419" y="1223"/>
                  </a:lnTo>
                  <a:lnTo>
                    <a:pt x="1423" y="1224"/>
                  </a:lnTo>
                  <a:lnTo>
                    <a:pt x="1429" y="1227"/>
                  </a:lnTo>
                  <a:lnTo>
                    <a:pt x="1434" y="1233"/>
                  </a:lnTo>
                  <a:lnTo>
                    <a:pt x="1440" y="1239"/>
                  </a:lnTo>
                  <a:lnTo>
                    <a:pt x="1452" y="1257"/>
                  </a:lnTo>
                  <a:lnTo>
                    <a:pt x="1489" y="1255"/>
                  </a:lnTo>
                  <a:lnTo>
                    <a:pt x="1489" y="1255"/>
                  </a:lnTo>
                  <a:lnTo>
                    <a:pt x="1510" y="1254"/>
                  </a:lnTo>
                  <a:lnTo>
                    <a:pt x="1526" y="1250"/>
                  </a:lnTo>
                  <a:lnTo>
                    <a:pt x="1540" y="1246"/>
                  </a:lnTo>
                  <a:lnTo>
                    <a:pt x="1556" y="1237"/>
                  </a:lnTo>
                  <a:lnTo>
                    <a:pt x="1556" y="1237"/>
                  </a:lnTo>
                  <a:lnTo>
                    <a:pt x="1576" y="1227"/>
                  </a:lnTo>
                  <a:lnTo>
                    <a:pt x="1591" y="1221"/>
                  </a:lnTo>
                  <a:lnTo>
                    <a:pt x="1598" y="1219"/>
                  </a:lnTo>
                  <a:lnTo>
                    <a:pt x="1602" y="1219"/>
                  </a:lnTo>
                  <a:lnTo>
                    <a:pt x="1605" y="1219"/>
                  </a:lnTo>
                  <a:lnTo>
                    <a:pt x="1607" y="1221"/>
                  </a:lnTo>
                  <a:lnTo>
                    <a:pt x="1607" y="1221"/>
                  </a:lnTo>
                  <a:lnTo>
                    <a:pt x="1609" y="1234"/>
                  </a:lnTo>
                  <a:lnTo>
                    <a:pt x="1613" y="1248"/>
                  </a:lnTo>
                  <a:lnTo>
                    <a:pt x="1613" y="1248"/>
                  </a:lnTo>
                  <a:lnTo>
                    <a:pt x="1613" y="1254"/>
                  </a:lnTo>
                  <a:lnTo>
                    <a:pt x="1612" y="1259"/>
                  </a:lnTo>
                  <a:lnTo>
                    <a:pt x="1608" y="1265"/>
                  </a:lnTo>
                  <a:lnTo>
                    <a:pt x="1599" y="1272"/>
                  </a:lnTo>
                  <a:lnTo>
                    <a:pt x="1599" y="1272"/>
                  </a:lnTo>
                  <a:lnTo>
                    <a:pt x="1579" y="1290"/>
                  </a:lnTo>
                  <a:lnTo>
                    <a:pt x="1559" y="1310"/>
                  </a:lnTo>
                  <a:lnTo>
                    <a:pt x="1539" y="1333"/>
                  </a:lnTo>
                  <a:lnTo>
                    <a:pt x="1516" y="1361"/>
                  </a:lnTo>
                  <a:lnTo>
                    <a:pt x="1516" y="1361"/>
                  </a:lnTo>
                  <a:lnTo>
                    <a:pt x="1493" y="1387"/>
                  </a:lnTo>
                  <a:lnTo>
                    <a:pt x="1485" y="1396"/>
                  </a:lnTo>
                  <a:lnTo>
                    <a:pt x="1481" y="1399"/>
                  </a:lnTo>
                  <a:lnTo>
                    <a:pt x="1481" y="1399"/>
                  </a:lnTo>
                  <a:lnTo>
                    <a:pt x="1477" y="1401"/>
                  </a:lnTo>
                  <a:lnTo>
                    <a:pt x="1473" y="1403"/>
                  </a:lnTo>
                  <a:lnTo>
                    <a:pt x="1465" y="1408"/>
                  </a:lnTo>
                  <a:lnTo>
                    <a:pt x="1460" y="1416"/>
                  </a:lnTo>
                  <a:lnTo>
                    <a:pt x="1457" y="1418"/>
                  </a:lnTo>
                  <a:lnTo>
                    <a:pt x="1457" y="1420"/>
                  </a:lnTo>
                  <a:lnTo>
                    <a:pt x="1457" y="1420"/>
                  </a:lnTo>
                  <a:lnTo>
                    <a:pt x="1459" y="1423"/>
                  </a:lnTo>
                  <a:lnTo>
                    <a:pt x="1457" y="1424"/>
                  </a:lnTo>
                  <a:lnTo>
                    <a:pt x="1455" y="1427"/>
                  </a:lnTo>
                  <a:lnTo>
                    <a:pt x="1449" y="1431"/>
                  </a:lnTo>
                  <a:lnTo>
                    <a:pt x="1441" y="1435"/>
                  </a:lnTo>
                  <a:lnTo>
                    <a:pt x="1431" y="1438"/>
                  </a:lnTo>
                  <a:lnTo>
                    <a:pt x="1421" y="1440"/>
                  </a:lnTo>
                  <a:lnTo>
                    <a:pt x="1410" y="1443"/>
                  </a:lnTo>
                  <a:lnTo>
                    <a:pt x="1398" y="1444"/>
                  </a:lnTo>
                  <a:lnTo>
                    <a:pt x="1398" y="1444"/>
                  </a:lnTo>
                  <a:lnTo>
                    <a:pt x="1378" y="1445"/>
                  </a:lnTo>
                  <a:lnTo>
                    <a:pt x="1356" y="1449"/>
                  </a:lnTo>
                  <a:lnTo>
                    <a:pt x="1334" y="1456"/>
                  </a:lnTo>
                  <a:lnTo>
                    <a:pt x="1312" y="1464"/>
                  </a:lnTo>
                  <a:lnTo>
                    <a:pt x="1293" y="1472"/>
                  </a:lnTo>
                  <a:lnTo>
                    <a:pt x="1275" y="1482"/>
                  </a:lnTo>
                  <a:lnTo>
                    <a:pt x="1269" y="1488"/>
                  </a:lnTo>
                  <a:lnTo>
                    <a:pt x="1262" y="1492"/>
                  </a:lnTo>
                  <a:lnTo>
                    <a:pt x="1257" y="1498"/>
                  </a:lnTo>
                  <a:lnTo>
                    <a:pt x="1253" y="1503"/>
                  </a:lnTo>
                  <a:lnTo>
                    <a:pt x="1253" y="1503"/>
                  </a:lnTo>
                  <a:lnTo>
                    <a:pt x="1244" y="1519"/>
                  </a:lnTo>
                  <a:lnTo>
                    <a:pt x="1242" y="1525"/>
                  </a:lnTo>
                  <a:lnTo>
                    <a:pt x="1241" y="1530"/>
                  </a:lnTo>
                  <a:lnTo>
                    <a:pt x="1242" y="1534"/>
                  </a:lnTo>
                  <a:lnTo>
                    <a:pt x="1244" y="1538"/>
                  </a:lnTo>
                  <a:lnTo>
                    <a:pt x="1249" y="1540"/>
                  </a:lnTo>
                  <a:lnTo>
                    <a:pt x="1254" y="1543"/>
                  </a:lnTo>
                  <a:lnTo>
                    <a:pt x="1254" y="1543"/>
                  </a:lnTo>
                  <a:lnTo>
                    <a:pt x="1261" y="1545"/>
                  </a:lnTo>
                  <a:lnTo>
                    <a:pt x="1267" y="1546"/>
                  </a:lnTo>
                  <a:lnTo>
                    <a:pt x="1273" y="1547"/>
                  </a:lnTo>
                  <a:lnTo>
                    <a:pt x="1277" y="1546"/>
                  </a:lnTo>
                  <a:lnTo>
                    <a:pt x="1277" y="1546"/>
                  </a:lnTo>
                  <a:lnTo>
                    <a:pt x="1282" y="1546"/>
                  </a:lnTo>
                  <a:lnTo>
                    <a:pt x="1286" y="1549"/>
                  </a:lnTo>
                  <a:lnTo>
                    <a:pt x="1289" y="1553"/>
                  </a:lnTo>
                  <a:lnTo>
                    <a:pt x="1294" y="1560"/>
                  </a:lnTo>
                  <a:lnTo>
                    <a:pt x="1294" y="1560"/>
                  </a:lnTo>
                  <a:lnTo>
                    <a:pt x="1296" y="1566"/>
                  </a:lnTo>
                  <a:lnTo>
                    <a:pt x="1297" y="1571"/>
                  </a:lnTo>
                  <a:lnTo>
                    <a:pt x="1297" y="1574"/>
                  </a:lnTo>
                  <a:lnTo>
                    <a:pt x="1296" y="1577"/>
                  </a:lnTo>
                  <a:lnTo>
                    <a:pt x="1293" y="1578"/>
                  </a:lnTo>
                  <a:lnTo>
                    <a:pt x="1287" y="1580"/>
                  </a:lnTo>
                  <a:lnTo>
                    <a:pt x="1270" y="1581"/>
                  </a:lnTo>
                  <a:lnTo>
                    <a:pt x="1270" y="1581"/>
                  </a:lnTo>
                  <a:lnTo>
                    <a:pt x="1262" y="1582"/>
                  </a:lnTo>
                  <a:lnTo>
                    <a:pt x="1252" y="1584"/>
                  </a:lnTo>
                  <a:lnTo>
                    <a:pt x="1229" y="1591"/>
                  </a:lnTo>
                  <a:lnTo>
                    <a:pt x="1206" y="1601"/>
                  </a:lnTo>
                  <a:lnTo>
                    <a:pt x="1197" y="1606"/>
                  </a:lnTo>
                  <a:lnTo>
                    <a:pt x="1191" y="1610"/>
                  </a:lnTo>
                  <a:lnTo>
                    <a:pt x="1191" y="1610"/>
                  </a:lnTo>
                  <a:lnTo>
                    <a:pt x="1188" y="1614"/>
                  </a:lnTo>
                  <a:lnTo>
                    <a:pt x="1187" y="1615"/>
                  </a:lnTo>
                  <a:lnTo>
                    <a:pt x="1188" y="1617"/>
                  </a:lnTo>
                  <a:lnTo>
                    <a:pt x="1190" y="1620"/>
                  </a:lnTo>
                  <a:lnTo>
                    <a:pt x="1196" y="1625"/>
                  </a:lnTo>
                  <a:lnTo>
                    <a:pt x="1207" y="1633"/>
                  </a:lnTo>
                  <a:lnTo>
                    <a:pt x="1194" y="1636"/>
                  </a:lnTo>
                  <a:lnTo>
                    <a:pt x="1194" y="1636"/>
                  </a:lnTo>
                  <a:lnTo>
                    <a:pt x="1188" y="1637"/>
                  </a:lnTo>
                  <a:lnTo>
                    <a:pt x="1180" y="1637"/>
                  </a:lnTo>
                  <a:lnTo>
                    <a:pt x="1171" y="1636"/>
                  </a:lnTo>
                  <a:lnTo>
                    <a:pt x="1162" y="1634"/>
                  </a:lnTo>
                  <a:lnTo>
                    <a:pt x="1162" y="1634"/>
                  </a:lnTo>
                  <a:lnTo>
                    <a:pt x="1148" y="1630"/>
                  </a:lnTo>
                  <a:lnTo>
                    <a:pt x="1136" y="1629"/>
                  </a:lnTo>
                  <a:lnTo>
                    <a:pt x="1125" y="1630"/>
                  </a:lnTo>
                  <a:lnTo>
                    <a:pt x="1119" y="1631"/>
                  </a:lnTo>
                  <a:lnTo>
                    <a:pt x="1114" y="1634"/>
                  </a:lnTo>
                  <a:lnTo>
                    <a:pt x="1103" y="1640"/>
                  </a:lnTo>
                  <a:lnTo>
                    <a:pt x="1091" y="1650"/>
                  </a:lnTo>
                  <a:lnTo>
                    <a:pt x="1076" y="1665"/>
                  </a:lnTo>
                  <a:lnTo>
                    <a:pt x="1059" y="1682"/>
                  </a:lnTo>
                  <a:lnTo>
                    <a:pt x="1059" y="1682"/>
                  </a:lnTo>
                  <a:lnTo>
                    <a:pt x="1041" y="1701"/>
                  </a:lnTo>
                  <a:lnTo>
                    <a:pt x="1029" y="1711"/>
                  </a:lnTo>
                  <a:lnTo>
                    <a:pt x="1023" y="1714"/>
                  </a:lnTo>
                  <a:lnTo>
                    <a:pt x="1019" y="1717"/>
                  </a:lnTo>
                  <a:lnTo>
                    <a:pt x="1014" y="1718"/>
                  </a:lnTo>
                  <a:lnTo>
                    <a:pt x="1010" y="1718"/>
                  </a:lnTo>
                  <a:lnTo>
                    <a:pt x="1010" y="1718"/>
                  </a:lnTo>
                  <a:lnTo>
                    <a:pt x="980" y="1720"/>
                  </a:lnTo>
                  <a:lnTo>
                    <a:pt x="966" y="1721"/>
                  </a:lnTo>
                  <a:lnTo>
                    <a:pt x="972" y="1709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1894"/>
            <p:cNvSpPr>
              <a:spLocks/>
            </p:cNvSpPr>
            <p:nvPr/>
          </p:nvSpPr>
          <p:spPr bwMode="auto">
            <a:xfrm>
              <a:off x="8273874" y="8271277"/>
              <a:ext cx="88757" cy="37422"/>
            </a:xfrm>
            <a:custGeom>
              <a:avLst/>
              <a:gdLst>
                <a:gd name="T0" fmla="*/ 160 w 185"/>
                <a:gd name="T1" fmla="*/ 76 h 78"/>
                <a:gd name="T2" fmla="*/ 146 w 185"/>
                <a:gd name="T3" fmla="*/ 74 h 78"/>
                <a:gd name="T4" fmla="*/ 120 w 185"/>
                <a:gd name="T5" fmla="*/ 73 h 78"/>
                <a:gd name="T6" fmla="*/ 87 w 185"/>
                <a:gd name="T7" fmla="*/ 69 h 78"/>
                <a:gd name="T8" fmla="*/ 59 w 185"/>
                <a:gd name="T9" fmla="*/ 64 h 78"/>
                <a:gd name="T10" fmla="*/ 29 w 185"/>
                <a:gd name="T11" fmla="*/ 55 h 78"/>
                <a:gd name="T12" fmla="*/ 15 w 185"/>
                <a:gd name="T13" fmla="*/ 53 h 78"/>
                <a:gd name="T14" fmla="*/ 8 w 185"/>
                <a:gd name="T15" fmla="*/ 52 h 78"/>
                <a:gd name="T16" fmla="*/ 2 w 185"/>
                <a:gd name="T17" fmla="*/ 48 h 78"/>
                <a:gd name="T18" fmla="*/ 0 w 185"/>
                <a:gd name="T19" fmla="*/ 42 h 78"/>
                <a:gd name="T20" fmla="*/ 6 w 185"/>
                <a:gd name="T21" fmla="*/ 22 h 78"/>
                <a:gd name="T22" fmla="*/ 11 w 185"/>
                <a:gd name="T23" fmla="*/ 13 h 78"/>
                <a:gd name="T24" fmla="*/ 19 w 185"/>
                <a:gd name="T25" fmla="*/ 1 h 78"/>
                <a:gd name="T26" fmla="*/ 22 w 185"/>
                <a:gd name="T27" fmla="*/ 0 h 78"/>
                <a:gd name="T28" fmla="*/ 32 w 185"/>
                <a:gd name="T29" fmla="*/ 5 h 78"/>
                <a:gd name="T30" fmla="*/ 48 w 185"/>
                <a:gd name="T31" fmla="*/ 19 h 78"/>
                <a:gd name="T32" fmla="*/ 65 w 185"/>
                <a:gd name="T33" fmla="*/ 33 h 78"/>
                <a:gd name="T34" fmla="*/ 69 w 185"/>
                <a:gd name="T35" fmla="*/ 34 h 78"/>
                <a:gd name="T36" fmla="*/ 72 w 185"/>
                <a:gd name="T37" fmla="*/ 32 h 78"/>
                <a:gd name="T38" fmla="*/ 77 w 185"/>
                <a:gd name="T39" fmla="*/ 30 h 78"/>
                <a:gd name="T40" fmla="*/ 90 w 185"/>
                <a:gd name="T41" fmla="*/ 26 h 78"/>
                <a:gd name="T42" fmla="*/ 100 w 185"/>
                <a:gd name="T43" fmla="*/ 26 h 78"/>
                <a:gd name="T44" fmla="*/ 124 w 185"/>
                <a:gd name="T45" fmla="*/ 24 h 78"/>
                <a:gd name="T46" fmla="*/ 129 w 185"/>
                <a:gd name="T47" fmla="*/ 22 h 78"/>
                <a:gd name="T48" fmla="*/ 161 w 185"/>
                <a:gd name="T49" fmla="*/ 11 h 78"/>
                <a:gd name="T50" fmla="*/ 182 w 185"/>
                <a:gd name="T51" fmla="*/ 8 h 78"/>
                <a:gd name="T52" fmla="*/ 185 w 185"/>
                <a:gd name="T53" fmla="*/ 8 h 78"/>
                <a:gd name="T54" fmla="*/ 184 w 185"/>
                <a:gd name="T55" fmla="*/ 14 h 78"/>
                <a:gd name="T56" fmla="*/ 181 w 185"/>
                <a:gd name="T57" fmla="*/ 23 h 78"/>
                <a:gd name="T58" fmla="*/ 176 w 185"/>
                <a:gd name="T59" fmla="*/ 37 h 78"/>
                <a:gd name="T60" fmla="*/ 173 w 185"/>
                <a:gd name="T61" fmla="*/ 55 h 78"/>
                <a:gd name="T62" fmla="*/ 172 w 185"/>
                <a:gd name="T63" fmla="*/ 66 h 78"/>
                <a:gd name="T64" fmla="*/ 169 w 185"/>
                <a:gd name="T65" fmla="*/ 75 h 78"/>
                <a:gd name="T66" fmla="*/ 164 w 185"/>
                <a:gd name="T67" fmla="*/ 78 h 78"/>
                <a:gd name="T68" fmla="*/ 160 w 185"/>
                <a:gd name="T69" fmla="*/ 76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5" h="78">
                  <a:moveTo>
                    <a:pt x="160" y="76"/>
                  </a:moveTo>
                  <a:lnTo>
                    <a:pt x="160" y="76"/>
                  </a:lnTo>
                  <a:lnTo>
                    <a:pt x="155" y="75"/>
                  </a:lnTo>
                  <a:lnTo>
                    <a:pt x="146" y="74"/>
                  </a:lnTo>
                  <a:lnTo>
                    <a:pt x="120" y="73"/>
                  </a:lnTo>
                  <a:lnTo>
                    <a:pt x="120" y="73"/>
                  </a:lnTo>
                  <a:lnTo>
                    <a:pt x="103" y="72"/>
                  </a:lnTo>
                  <a:lnTo>
                    <a:pt x="87" y="69"/>
                  </a:lnTo>
                  <a:lnTo>
                    <a:pt x="71" y="66"/>
                  </a:lnTo>
                  <a:lnTo>
                    <a:pt x="59" y="64"/>
                  </a:lnTo>
                  <a:lnTo>
                    <a:pt x="59" y="64"/>
                  </a:lnTo>
                  <a:lnTo>
                    <a:pt x="29" y="55"/>
                  </a:lnTo>
                  <a:lnTo>
                    <a:pt x="22" y="54"/>
                  </a:lnTo>
                  <a:lnTo>
                    <a:pt x="15" y="53"/>
                  </a:lnTo>
                  <a:lnTo>
                    <a:pt x="15" y="53"/>
                  </a:lnTo>
                  <a:lnTo>
                    <a:pt x="8" y="52"/>
                  </a:lnTo>
                  <a:lnTo>
                    <a:pt x="4" y="51"/>
                  </a:lnTo>
                  <a:lnTo>
                    <a:pt x="2" y="48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1" y="36"/>
                  </a:lnTo>
                  <a:lnTo>
                    <a:pt x="6" y="22"/>
                  </a:lnTo>
                  <a:lnTo>
                    <a:pt x="6" y="22"/>
                  </a:lnTo>
                  <a:lnTo>
                    <a:pt x="11" y="13"/>
                  </a:lnTo>
                  <a:lnTo>
                    <a:pt x="15" y="6"/>
                  </a:lnTo>
                  <a:lnTo>
                    <a:pt x="19" y="1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6" y="1"/>
                  </a:lnTo>
                  <a:lnTo>
                    <a:pt x="32" y="5"/>
                  </a:lnTo>
                  <a:lnTo>
                    <a:pt x="48" y="19"/>
                  </a:lnTo>
                  <a:lnTo>
                    <a:pt x="48" y="19"/>
                  </a:lnTo>
                  <a:lnTo>
                    <a:pt x="58" y="29"/>
                  </a:lnTo>
                  <a:lnTo>
                    <a:pt x="65" y="33"/>
                  </a:lnTo>
                  <a:lnTo>
                    <a:pt x="68" y="34"/>
                  </a:lnTo>
                  <a:lnTo>
                    <a:pt x="69" y="34"/>
                  </a:lnTo>
                  <a:lnTo>
                    <a:pt x="71" y="33"/>
                  </a:lnTo>
                  <a:lnTo>
                    <a:pt x="72" y="32"/>
                  </a:lnTo>
                  <a:lnTo>
                    <a:pt x="72" y="32"/>
                  </a:lnTo>
                  <a:lnTo>
                    <a:pt x="77" y="30"/>
                  </a:lnTo>
                  <a:lnTo>
                    <a:pt x="82" y="27"/>
                  </a:lnTo>
                  <a:lnTo>
                    <a:pt x="90" y="26"/>
                  </a:lnTo>
                  <a:lnTo>
                    <a:pt x="100" y="26"/>
                  </a:lnTo>
                  <a:lnTo>
                    <a:pt x="100" y="26"/>
                  </a:lnTo>
                  <a:lnTo>
                    <a:pt x="118" y="25"/>
                  </a:lnTo>
                  <a:lnTo>
                    <a:pt x="124" y="24"/>
                  </a:lnTo>
                  <a:lnTo>
                    <a:pt x="129" y="22"/>
                  </a:lnTo>
                  <a:lnTo>
                    <a:pt x="129" y="22"/>
                  </a:lnTo>
                  <a:lnTo>
                    <a:pt x="143" y="16"/>
                  </a:lnTo>
                  <a:lnTo>
                    <a:pt x="161" y="11"/>
                  </a:lnTo>
                  <a:lnTo>
                    <a:pt x="177" y="8"/>
                  </a:lnTo>
                  <a:lnTo>
                    <a:pt x="182" y="8"/>
                  </a:lnTo>
                  <a:lnTo>
                    <a:pt x="185" y="8"/>
                  </a:lnTo>
                  <a:lnTo>
                    <a:pt x="185" y="8"/>
                  </a:lnTo>
                  <a:lnTo>
                    <a:pt x="185" y="10"/>
                  </a:lnTo>
                  <a:lnTo>
                    <a:pt x="184" y="14"/>
                  </a:lnTo>
                  <a:lnTo>
                    <a:pt x="181" y="23"/>
                  </a:lnTo>
                  <a:lnTo>
                    <a:pt x="181" y="23"/>
                  </a:lnTo>
                  <a:lnTo>
                    <a:pt x="179" y="30"/>
                  </a:lnTo>
                  <a:lnTo>
                    <a:pt x="176" y="37"/>
                  </a:lnTo>
                  <a:lnTo>
                    <a:pt x="174" y="46"/>
                  </a:lnTo>
                  <a:lnTo>
                    <a:pt x="173" y="55"/>
                  </a:lnTo>
                  <a:lnTo>
                    <a:pt x="173" y="55"/>
                  </a:lnTo>
                  <a:lnTo>
                    <a:pt x="172" y="66"/>
                  </a:lnTo>
                  <a:lnTo>
                    <a:pt x="170" y="71"/>
                  </a:lnTo>
                  <a:lnTo>
                    <a:pt x="169" y="75"/>
                  </a:lnTo>
                  <a:lnTo>
                    <a:pt x="166" y="77"/>
                  </a:lnTo>
                  <a:lnTo>
                    <a:pt x="164" y="78"/>
                  </a:lnTo>
                  <a:lnTo>
                    <a:pt x="162" y="78"/>
                  </a:lnTo>
                  <a:lnTo>
                    <a:pt x="160" y="76"/>
                  </a:lnTo>
                  <a:lnTo>
                    <a:pt x="160" y="76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1895"/>
            <p:cNvSpPr>
              <a:spLocks/>
            </p:cNvSpPr>
            <p:nvPr/>
          </p:nvSpPr>
          <p:spPr bwMode="auto">
            <a:xfrm>
              <a:off x="7638182" y="7484458"/>
              <a:ext cx="799772" cy="985922"/>
            </a:xfrm>
            <a:custGeom>
              <a:avLst/>
              <a:gdLst>
                <a:gd name="T0" fmla="*/ 563 w 1667"/>
                <a:gd name="T1" fmla="*/ 1999 h 2055"/>
                <a:gd name="T2" fmla="*/ 431 w 1667"/>
                <a:gd name="T3" fmla="*/ 2033 h 2055"/>
                <a:gd name="T4" fmla="*/ 367 w 1667"/>
                <a:gd name="T5" fmla="*/ 1993 h 2055"/>
                <a:gd name="T6" fmla="*/ 216 w 1667"/>
                <a:gd name="T7" fmla="*/ 1945 h 2055"/>
                <a:gd name="T8" fmla="*/ 149 w 1667"/>
                <a:gd name="T9" fmla="*/ 1792 h 2055"/>
                <a:gd name="T10" fmla="*/ 100 w 1667"/>
                <a:gd name="T11" fmla="*/ 1372 h 2055"/>
                <a:gd name="T12" fmla="*/ 131 w 1667"/>
                <a:gd name="T13" fmla="*/ 1320 h 2055"/>
                <a:gd name="T14" fmla="*/ 103 w 1667"/>
                <a:gd name="T15" fmla="*/ 1187 h 2055"/>
                <a:gd name="T16" fmla="*/ 77 w 1667"/>
                <a:gd name="T17" fmla="*/ 1092 h 2055"/>
                <a:gd name="T18" fmla="*/ 41 w 1667"/>
                <a:gd name="T19" fmla="*/ 1030 h 2055"/>
                <a:gd name="T20" fmla="*/ 115 w 1667"/>
                <a:gd name="T21" fmla="*/ 942 h 2055"/>
                <a:gd name="T22" fmla="*/ 199 w 1667"/>
                <a:gd name="T23" fmla="*/ 766 h 2055"/>
                <a:gd name="T24" fmla="*/ 121 w 1667"/>
                <a:gd name="T25" fmla="*/ 582 h 2055"/>
                <a:gd name="T26" fmla="*/ 38 w 1667"/>
                <a:gd name="T27" fmla="*/ 490 h 2055"/>
                <a:gd name="T28" fmla="*/ 72 w 1667"/>
                <a:gd name="T29" fmla="*/ 408 h 2055"/>
                <a:gd name="T30" fmla="*/ 74 w 1667"/>
                <a:gd name="T31" fmla="*/ 321 h 2055"/>
                <a:gd name="T32" fmla="*/ 35 w 1667"/>
                <a:gd name="T33" fmla="*/ 163 h 2055"/>
                <a:gd name="T34" fmla="*/ 27 w 1667"/>
                <a:gd name="T35" fmla="*/ 33 h 2055"/>
                <a:gd name="T36" fmla="*/ 184 w 1667"/>
                <a:gd name="T37" fmla="*/ 42 h 2055"/>
                <a:gd name="T38" fmla="*/ 268 w 1667"/>
                <a:gd name="T39" fmla="*/ 8 h 2055"/>
                <a:gd name="T40" fmla="*/ 401 w 1667"/>
                <a:gd name="T41" fmla="*/ 109 h 2055"/>
                <a:gd name="T42" fmla="*/ 542 w 1667"/>
                <a:gd name="T43" fmla="*/ 176 h 2055"/>
                <a:gd name="T44" fmla="*/ 573 w 1667"/>
                <a:gd name="T45" fmla="*/ 315 h 2055"/>
                <a:gd name="T46" fmla="*/ 659 w 1667"/>
                <a:gd name="T47" fmla="*/ 374 h 2055"/>
                <a:gd name="T48" fmla="*/ 725 w 1667"/>
                <a:gd name="T49" fmla="*/ 420 h 2055"/>
                <a:gd name="T50" fmla="*/ 784 w 1667"/>
                <a:gd name="T51" fmla="*/ 341 h 2055"/>
                <a:gd name="T52" fmla="*/ 800 w 1667"/>
                <a:gd name="T53" fmla="*/ 236 h 2055"/>
                <a:gd name="T54" fmla="*/ 823 w 1667"/>
                <a:gd name="T55" fmla="*/ 161 h 2055"/>
                <a:gd name="T56" fmla="*/ 863 w 1667"/>
                <a:gd name="T57" fmla="*/ 236 h 2055"/>
                <a:gd name="T58" fmla="*/ 927 w 1667"/>
                <a:gd name="T59" fmla="*/ 299 h 2055"/>
                <a:gd name="T60" fmla="*/ 939 w 1667"/>
                <a:gd name="T61" fmla="*/ 410 h 2055"/>
                <a:gd name="T62" fmla="*/ 988 w 1667"/>
                <a:gd name="T63" fmla="*/ 517 h 2055"/>
                <a:gd name="T64" fmla="*/ 1034 w 1667"/>
                <a:gd name="T65" fmla="*/ 630 h 2055"/>
                <a:gd name="T66" fmla="*/ 1077 w 1667"/>
                <a:gd name="T67" fmla="*/ 710 h 2055"/>
                <a:gd name="T68" fmla="*/ 995 w 1667"/>
                <a:gd name="T69" fmla="*/ 761 h 2055"/>
                <a:gd name="T70" fmla="*/ 937 w 1667"/>
                <a:gd name="T71" fmla="*/ 778 h 2055"/>
                <a:gd name="T72" fmla="*/ 869 w 1667"/>
                <a:gd name="T73" fmla="*/ 802 h 2055"/>
                <a:gd name="T74" fmla="*/ 830 w 1667"/>
                <a:gd name="T75" fmla="*/ 868 h 2055"/>
                <a:gd name="T76" fmla="*/ 891 w 1667"/>
                <a:gd name="T77" fmla="*/ 970 h 2055"/>
                <a:gd name="T78" fmla="*/ 906 w 1667"/>
                <a:gd name="T79" fmla="*/ 1035 h 2055"/>
                <a:gd name="T80" fmla="*/ 978 w 1667"/>
                <a:gd name="T81" fmla="*/ 1053 h 2055"/>
                <a:gd name="T82" fmla="*/ 1042 w 1667"/>
                <a:gd name="T83" fmla="*/ 1106 h 2055"/>
                <a:gd name="T84" fmla="*/ 1149 w 1667"/>
                <a:gd name="T85" fmla="*/ 1123 h 2055"/>
                <a:gd name="T86" fmla="*/ 1217 w 1667"/>
                <a:gd name="T87" fmla="*/ 1059 h 2055"/>
                <a:gd name="T88" fmla="*/ 1622 w 1667"/>
                <a:gd name="T89" fmla="*/ 916 h 2055"/>
                <a:gd name="T90" fmla="*/ 1639 w 1667"/>
                <a:gd name="T91" fmla="*/ 979 h 2055"/>
                <a:gd name="T92" fmla="*/ 1550 w 1667"/>
                <a:gd name="T93" fmla="*/ 1112 h 2055"/>
                <a:gd name="T94" fmla="*/ 1404 w 1667"/>
                <a:gd name="T95" fmla="*/ 1228 h 2055"/>
                <a:gd name="T96" fmla="*/ 1044 w 1667"/>
                <a:gd name="T97" fmla="*/ 1368 h 2055"/>
                <a:gd name="T98" fmla="*/ 1002 w 1667"/>
                <a:gd name="T99" fmla="*/ 1467 h 2055"/>
                <a:gd name="T100" fmla="*/ 894 w 1667"/>
                <a:gd name="T101" fmla="*/ 1622 h 2055"/>
                <a:gd name="T102" fmla="*/ 780 w 1667"/>
                <a:gd name="T103" fmla="*/ 1814 h 2055"/>
                <a:gd name="T104" fmla="*/ 708 w 1667"/>
                <a:gd name="T105" fmla="*/ 1894 h 2055"/>
                <a:gd name="T106" fmla="*/ 901 w 1667"/>
                <a:gd name="T107" fmla="*/ 1654 h 2055"/>
                <a:gd name="T108" fmla="*/ 1021 w 1667"/>
                <a:gd name="T109" fmla="*/ 1505 h 2055"/>
                <a:gd name="T110" fmla="*/ 1210 w 1667"/>
                <a:gd name="T111" fmla="*/ 1403 h 2055"/>
                <a:gd name="T112" fmla="*/ 1274 w 1667"/>
                <a:gd name="T113" fmla="*/ 1497 h 2055"/>
                <a:gd name="T114" fmla="*/ 1147 w 1667"/>
                <a:gd name="T115" fmla="*/ 1566 h 2055"/>
                <a:gd name="T116" fmla="*/ 1025 w 1667"/>
                <a:gd name="T117" fmla="*/ 1611 h 2055"/>
                <a:gd name="T118" fmla="*/ 954 w 1667"/>
                <a:gd name="T119" fmla="*/ 1700 h 2055"/>
                <a:gd name="T120" fmla="*/ 891 w 1667"/>
                <a:gd name="T121" fmla="*/ 1808 h 2055"/>
                <a:gd name="T122" fmla="*/ 837 w 1667"/>
                <a:gd name="T123" fmla="*/ 1986 h 2055"/>
                <a:gd name="T124" fmla="*/ 637 w 1667"/>
                <a:gd name="T125" fmla="*/ 2054 h 2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667" h="2055">
                  <a:moveTo>
                    <a:pt x="592" y="2043"/>
                  </a:moveTo>
                  <a:lnTo>
                    <a:pt x="592" y="2043"/>
                  </a:lnTo>
                  <a:lnTo>
                    <a:pt x="589" y="2037"/>
                  </a:lnTo>
                  <a:lnTo>
                    <a:pt x="586" y="2030"/>
                  </a:lnTo>
                  <a:lnTo>
                    <a:pt x="584" y="2022"/>
                  </a:lnTo>
                  <a:lnTo>
                    <a:pt x="583" y="2016"/>
                  </a:lnTo>
                  <a:lnTo>
                    <a:pt x="583" y="2016"/>
                  </a:lnTo>
                  <a:lnTo>
                    <a:pt x="582" y="2007"/>
                  </a:lnTo>
                  <a:lnTo>
                    <a:pt x="581" y="2003"/>
                  </a:lnTo>
                  <a:lnTo>
                    <a:pt x="579" y="2002"/>
                  </a:lnTo>
                  <a:lnTo>
                    <a:pt x="577" y="2000"/>
                  </a:lnTo>
                  <a:lnTo>
                    <a:pt x="573" y="2000"/>
                  </a:lnTo>
                  <a:lnTo>
                    <a:pt x="563" y="1999"/>
                  </a:lnTo>
                  <a:lnTo>
                    <a:pt x="563" y="1999"/>
                  </a:lnTo>
                  <a:lnTo>
                    <a:pt x="556" y="1999"/>
                  </a:lnTo>
                  <a:lnTo>
                    <a:pt x="549" y="1999"/>
                  </a:lnTo>
                  <a:lnTo>
                    <a:pt x="540" y="2001"/>
                  </a:lnTo>
                  <a:lnTo>
                    <a:pt x="532" y="2005"/>
                  </a:lnTo>
                  <a:lnTo>
                    <a:pt x="524" y="2008"/>
                  </a:lnTo>
                  <a:lnTo>
                    <a:pt x="515" y="2012"/>
                  </a:lnTo>
                  <a:lnTo>
                    <a:pt x="495" y="2024"/>
                  </a:lnTo>
                  <a:lnTo>
                    <a:pt x="495" y="2024"/>
                  </a:lnTo>
                  <a:lnTo>
                    <a:pt x="488" y="2029"/>
                  </a:lnTo>
                  <a:lnTo>
                    <a:pt x="478" y="2031"/>
                  </a:lnTo>
                  <a:lnTo>
                    <a:pt x="467" y="2032"/>
                  </a:lnTo>
                  <a:lnTo>
                    <a:pt x="451" y="2033"/>
                  </a:lnTo>
                  <a:lnTo>
                    <a:pt x="451" y="2033"/>
                  </a:lnTo>
                  <a:lnTo>
                    <a:pt x="431" y="2033"/>
                  </a:lnTo>
                  <a:lnTo>
                    <a:pt x="425" y="2032"/>
                  </a:lnTo>
                  <a:lnTo>
                    <a:pt x="420" y="2031"/>
                  </a:lnTo>
                  <a:lnTo>
                    <a:pt x="416" y="2029"/>
                  </a:lnTo>
                  <a:lnTo>
                    <a:pt x="413" y="2027"/>
                  </a:lnTo>
                  <a:lnTo>
                    <a:pt x="406" y="2018"/>
                  </a:lnTo>
                  <a:lnTo>
                    <a:pt x="406" y="2018"/>
                  </a:lnTo>
                  <a:lnTo>
                    <a:pt x="402" y="2011"/>
                  </a:lnTo>
                  <a:lnTo>
                    <a:pt x="396" y="2007"/>
                  </a:lnTo>
                  <a:lnTo>
                    <a:pt x="392" y="2003"/>
                  </a:lnTo>
                  <a:lnTo>
                    <a:pt x="388" y="2002"/>
                  </a:lnTo>
                  <a:lnTo>
                    <a:pt x="388" y="2002"/>
                  </a:lnTo>
                  <a:lnTo>
                    <a:pt x="383" y="2001"/>
                  </a:lnTo>
                  <a:lnTo>
                    <a:pt x="375" y="1998"/>
                  </a:lnTo>
                  <a:lnTo>
                    <a:pt x="367" y="1993"/>
                  </a:lnTo>
                  <a:lnTo>
                    <a:pt x="357" y="1988"/>
                  </a:lnTo>
                  <a:lnTo>
                    <a:pt x="357" y="1988"/>
                  </a:lnTo>
                  <a:lnTo>
                    <a:pt x="346" y="1982"/>
                  </a:lnTo>
                  <a:lnTo>
                    <a:pt x="335" y="1977"/>
                  </a:lnTo>
                  <a:lnTo>
                    <a:pt x="322" y="1975"/>
                  </a:lnTo>
                  <a:lnTo>
                    <a:pt x="310" y="1972"/>
                  </a:lnTo>
                  <a:lnTo>
                    <a:pt x="310" y="1972"/>
                  </a:lnTo>
                  <a:lnTo>
                    <a:pt x="296" y="1971"/>
                  </a:lnTo>
                  <a:lnTo>
                    <a:pt x="282" y="1968"/>
                  </a:lnTo>
                  <a:lnTo>
                    <a:pt x="267" y="1965"/>
                  </a:lnTo>
                  <a:lnTo>
                    <a:pt x="254" y="1960"/>
                  </a:lnTo>
                  <a:lnTo>
                    <a:pt x="241" y="1956"/>
                  </a:lnTo>
                  <a:lnTo>
                    <a:pt x="227" y="1950"/>
                  </a:lnTo>
                  <a:lnTo>
                    <a:pt x="216" y="1945"/>
                  </a:lnTo>
                  <a:lnTo>
                    <a:pt x="206" y="1938"/>
                  </a:lnTo>
                  <a:lnTo>
                    <a:pt x="206" y="1938"/>
                  </a:lnTo>
                  <a:lnTo>
                    <a:pt x="194" y="1929"/>
                  </a:lnTo>
                  <a:lnTo>
                    <a:pt x="185" y="1919"/>
                  </a:lnTo>
                  <a:lnTo>
                    <a:pt x="178" y="1908"/>
                  </a:lnTo>
                  <a:lnTo>
                    <a:pt x="170" y="1893"/>
                  </a:lnTo>
                  <a:lnTo>
                    <a:pt x="170" y="1893"/>
                  </a:lnTo>
                  <a:lnTo>
                    <a:pt x="164" y="1879"/>
                  </a:lnTo>
                  <a:lnTo>
                    <a:pt x="159" y="1863"/>
                  </a:lnTo>
                  <a:lnTo>
                    <a:pt x="156" y="1848"/>
                  </a:lnTo>
                  <a:lnTo>
                    <a:pt x="153" y="1834"/>
                  </a:lnTo>
                  <a:lnTo>
                    <a:pt x="153" y="1834"/>
                  </a:lnTo>
                  <a:lnTo>
                    <a:pt x="149" y="1792"/>
                  </a:lnTo>
                  <a:lnTo>
                    <a:pt x="149" y="1792"/>
                  </a:lnTo>
                  <a:lnTo>
                    <a:pt x="142" y="1737"/>
                  </a:lnTo>
                  <a:lnTo>
                    <a:pt x="142" y="1737"/>
                  </a:lnTo>
                  <a:lnTo>
                    <a:pt x="136" y="1680"/>
                  </a:lnTo>
                  <a:lnTo>
                    <a:pt x="136" y="1680"/>
                  </a:lnTo>
                  <a:lnTo>
                    <a:pt x="131" y="1644"/>
                  </a:lnTo>
                  <a:lnTo>
                    <a:pt x="131" y="1644"/>
                  </a:lnTo>
                  <a:lnTo>
                    <a:pt x="116" y="1509"/>
                  </a:lnTo>
                  <a:lnTo>
                    <a:pt x="116" y="1509"/>
                  </a:lnTo>
                  <a:lnTo>
                    <a:pt x="106" y="1424"/>
                  </a:lnTo>
                  <a:lnTo>
                    <a:pt x="100" y="1382"/>
                  </a:lnTo>
                  <a:lnTo>
                    <a:pt x="100" y="1382"/>
                  </a:lnTo>
                  <a:lnTo>
                    <a:pt x="99" y="1377"/>
                  </a:lnTo>
                  <a:lnTo>
                    <a:pt x="99" y="1375"/>
                  </a:lnTo>
                  <a:lnTo>
                    <a:pt x="100" y="1372"/>
                  </a:lnTo>
                  <a:lnTo>
                    <a:pt x="104" y="1370"/>
                  </a:lnTo>
                  <a:lnTo>
                    <a:pt x="111" y="1368"/>
                  </a:lnTo>
                  <a:lnTo>
                    <a:pt x="111" y="1368"/>
                  </a:lnTo>
                  <a:lnTo>
                    <a:pt x="119" y="1367"/>
                  </a:lnTo>
                  <a:lnTo>
                    <a:pt x="121" y="1366"/>
                  </a:lnTo>
                  <a:lnTo>
                    <a:pt x="122" y="1364"/>
                  </a:lnTo>
                  <a:lnTo>
                    <a:pt x="124" y="1362"/>
                  </a:lnTo>
                  <a:lnTo>
                    <a:pt x="124" y="1359"/>
                  </a:lnTo>
                  <a:lnTo>
                    <a:pt x="122" y="1352"/>
                  </a:lnTo>
                  <a:lnTo>
                    <a:pt x="122" y="1352"/>
                  </a:lnTo>
                  <a:lnTo>
                    <a:pt x="121" y="1345"/>
                  </a:lnTo>
                  <a:lnTo>
                    <a:pt x="122" y="1337"/>
                  </a:lnTo>
                  <a:lnTo>
                    <a:pt x="126" y="1329"/>
                  </a:lnTo>
                  <a:lnTo>
                    <a:pt x="131" y="1320"/>
                  </a:lnTo>
                  <a:lnTo>
                    <a:pt x="131" y="1320"/>
                  </a:lnTo>
                  <a:lnTo>
                    <a:pt x="136" y="1312"/>
                  </a:lnTo>
                  <a:lnTo>
                    <a:pt x="140" y="1304"/>
                  </a:lnTo>
                  <a:lnTo>
                    <a:pt x="142" y="1296"/>
                  </a:lnTo>
                  <a:lnTo>
                    <a:pt x="143" y="1291"/>
                  </a:lnTo>
                  <a:lnTo>
                    <a:pt x="143" y="1291"/>
                  </a:lnTo>
                  <a:lnTo>
                    <a:pt x="142" y="1283"/>
                  </a:lnTo>
                  <a:lnTo>
                    <a:pt x="138" y="1272"/>
                  </a:lnTo>
                  <a:lnTo>
                    <a:pt x="132" y="1257"/>
                  </a:lnTo>
                  <a:lnTo>
                    <a:pt x="126" y="1242"/>
                  </a:lnTo>
                  <a:lnTo>
                    <a:pt x="126" y="1242"/>
                  </a:lnTo>
                  <a:lnTo>
                    <a:pt x="111" y="1210"/>
                  </a:lnTo>
                  <a:lnTo>
                    <a:pt x="106" y="1197"/>
                  </a:lnTo>
                  <a:lnTo>
                    <a:pt x="103" y="1187"/>
                  </a:lnTo>
                  <a:lnTo>
                    <a:pt x="103" y="1187"/>
                  </a:lnTo>
                  <a:lnTo>
                    <a:pt x="97" y="1171"/>
                  </a:lnTo>
                  <a:lnTo>
                    <a:pt x="94" y="1164"/>
                  </a:lnTo>
                  <a:lnTo>
                    <a:pt x="90" y="1158"/>
                  </a:lnTo>
                  <a:lnTo>
                    <a:pt x="90" y="1158"/>
                  </a:lnTo>
                  <a:lnTo>
                    <a:pt x="87" y="1152"/>
                  </a:lnTo>
                  <a:lnTo>
                    <a:pt x="85" y="1145"/>
                  </a:lnTo>
                  <a:lnTo>
                    <a:pt x="84" y="1136"/>
                  </a:lnTo>
                  <a:lnTo>
                    <a:pt x="84" y="1126"/>
                  </a:lnTo>
                  <a:lnTo>
                    <a:pt x="84" y="1126"/>
                  </a:lnTo>
                  <a:lnTo>
                    <a:pt x="84" y="1117"/>
                  </a:lnTo>
                  <a:lnTo>
                    <a:pt x="83" y="1108"/>
                  </a:lnTo>
                  <a:lnTo>
                    <a:pt x="80" y="1101"/>
                  </a:lnTo>
                  <a:lnTo>
                    <a:pt x="77" y="1092"/>
                  </a:lnTo>
                  <a:lnTo>
                    <a:pt x="74" y="1085"/>
                  </a:lnTo>
                  <a:lnTo>
                    <a:pt x="68" y="1078"/>
                  </a:lnTo>
                  <a:lnTo>
                    <a:pt x="64" y="1073"/>
                  </a:lnTo>
                  <a:lnTo>
                    <a:pt x="57" y="1070"/>
                  </a:lnTo>
                  <a:lnTo>
                    <a:pt x="57" y="1070"/>
                  </a:lnTo>
                  <a:lnTo>
                    <a:pt x="54" y="1066"/>
                  </a:lnTo>
                  <a:lnTo>
                    <a:pt x="52" y="1063"/>
                  </a:lnTo>
                  <a:lnTo>
                    <a:pt x="50" y="1057"/>
                  </a:lnTo>
                  <a:lnTo>
                    <a:pt x="50" y="1053"/>
                  </a:lnTo>
                  <a:lnTo>
                    <a:pt x="50" y="1053"/>
                  </a:lnTo>
                  <a:lnTo>
                    <a:pt x="48" y="1047"/>
                  </a:lnTo>
                  <a:lnTo>
                    <a:pt x="46" y="1041"/>
                  </a:lnTo>
                  <a:lnTo>
                    <a:pt x="44" y="1035"/>
                  </a:lnTo>
                  <a:lnTo>
                    <a:pt x="41" y="1030"/>
                  </a:lnTo>
                  <a:lnTo>
                    <a:pt x="41" y="1030"/>
                  </a:lnTo>
                  <a:lnTo>
                    <a:pt x="34" y="1021"/>
                  </a:lnTo>
                  <a:lnTo>
                    <a:pt x="32" y="1014"/>
                  </a:lnTo>
                  <a:lnTo>
                    <a:pt x="32" y="1014"/>
                  </a:lnTo>
                  <a:lnTo>
                    <a:pt x="33" y="1011"/>
                  </a:lnTo>
                  <a:lnTo>
                    <a:pt x="35" y="1007"/>
                  </a:lnTo>
                  <a:lnTo>
                    <a:pt x="45" y="997"/>
                  </a:lnTo>
                  <a:lnTo>
                    <a:pt x="61" y="984"/>
                  </a:lnTo>
                  <a:lnTo>
                    <a:pt x="78" y="973"/>
                  </a:lnTo>
                  <a:lnTo>
                    <a:pt x="78" y="973"/>
                  </a:lnTo>
                  <a:lnTo>
                    <a:pt x="88" y="967"/>
                  </a:lnTo>
                  <a:lnTo>
                    <a:pt x="98" y="958"/>
                  </a:lnTo>
                  <a:lnTo>
                    <a:pt x="107" y="950"/>
                  </a:lnTo>
                  <a:lnTo>
                    <a:pt x="115" y="942"/>
                  </a:lnTo>
                  <a:lnTo>
                    <a:pt x="115" y="942"/>
                  </a:lnTo>
                  <a:lnTo>
                    <a:pt x="148" y="904"/>
                  </a:lnTo>
                  <a:lnTo>
                    <a:pt x="148" y="904"/>
                  </a:lnTo>
                  <a:lnTo>
                    <a:pt x="158" y="892"/>
                  </a:lnTo>
                  <a:lnTo>
                    <a:pt x="167" y="878"/>
                  </a:lnTo>
                  <a:lnTo>
                    <a:pt x="175" y="862"/>
                  </a:lnTo>
                  <a:lnTo>
                    <a:pt x="184" y="843"/>
                  </a:lnTo>
                  <a:lnTo>
                    <a:pt x="184" y="843"/>
                  </a:lnTo>
                  <a:lnTo>
                    <a:pt x="192" y="821"/>
                  </a:lnTo>
                  <a:lnTo>
                    <a:pt x="198" y="803"/>
                  </a:lnTo>
                  <a:lnTo>
                    <a:pt x="199" y="795"/>
                  </a:lnTo>
                  <a:lnTo>
                    <a:pt x="199" y="787"/>
                  </a:lnTo>
                  <a:lnTo>
                    <a:pt x="199" y="766"/>
                  </a:lnTo>
                  <a:lnTo>
                    <a:pt x="199" y="766"/>
                  </a:lnTo>
                  <a:lnTo>
                    <a:pt x="199" y="747"/>
                  </a:lnTo>
                  <a:lnTo>
                    <a:pt x="195" y="729"/>
                  </a:lnTo>
                  <a:lnTo>
                    <a:pt x="192" y="712"/>
                  </a:lnTo>
                  <a:lnTo>
                    <a:pt x="187" y="693"/>
                  </a:lnTo>
                  <a:lnTo>
                    <a:pt x="187" y="693"/>
                  </a:lnTo>
                  <a:lnTo>
                    <a:pt x="177" y="663"/>
                  </a:lnTo>
                  <a:lnTo>
                    <a:pt x="171" y="644"/>
                  </a:lnTo>
                  <a:lnTo>
                    <a:pt x="171" y="644"/>
                  </a:lnTo>
                  <a:lnTo>
                    <a:pt x="168" y="635"/>
                  </a:lnTo>
                  <a:lnTo>
                    <a:pt x="162" y="625"/>
                  </a:lnTo>
                  <a:lnTo>
                    <a:pt x="153" y="614"/>
                  </a:lnTo>
                  <a:lnTo>
                    <a:pt x="145" y="603"/>
                  </a:lnTo>
                  <a:lnTo>
                    <a:pt x="133" y="592"/>
                  </a:lnTo>
                  <a:lnTo>
                    <a:pt x="121" y="582"/>
                  </a:lnTo>
                  <a:lnTo>
                    <a:pt x="110" y="573"/>
                  </a:lnTo>
                  <a:lnTo>
                    <a:pt x="99" y="567"/>
                  </a:lnTo>
                  <a:lnTo>
                    <a:pt x="99" y="567"/>
                  </a:lnTo>
                  <a:lnTo>
                    <a:pt x="86" y="559"/>
                  </a:lnTo>
                  <a:lnTo>
                    <a:pt x="75" y="551"/>
                  </a:lnTo>
                  <a:lnTo>
                    <a:pt x="65" y="544"/>
                  </a:lnTo>
                  <a:lnTo>
                    <a:pt x="55" y="535"/>
                  </a:lnTo>
                  <a:lnTo>
                    <a:pt x="48" y="527"/>
                  </a:lnTo>
                  <a:lnTo>
                    <a:pt x="43" y="519"/>
                  </a:lnTo>
                  <a:lnTo>
                    <a:pt x="38" y="511"/>
                  </a:lnTo>
                  <a:lnTo>
                    <a:pt x="37" y="505"/>
                  </a:lnTo>
                  <a:lnTo>
                    <a:pt x="37" y="505"/>
                  </a:lnTo>
                  <a:lnTo>
                    <a:pt x="37" y="498"/>
                  </a:lnTo>
                  <a:lnTo>
                    <a:pt x="38" y="490"/>
                  </a:lnTo>
                  <a:lnTo>
                    <a:pt x="41" y="482"/>
                  </a:lnTo>
                  <a:lnTo>
                    <a:pt x="44" y="474"/>
                  </a:lnTo>
                  <a:lnTo>
                    <a:pt x="44" y="474"/>
                  </a:lnTo>
                  <a:lnTo>
                    <a:pt x="50" y="461"/>
                  </a:lnTo>
                  <a:lnTo>
                    <a:pt x="52" y="451"/>
                  </a:lnTo>
                  <a:lnTo>
                    <a:pt x="52" y="451"/>
                  </a:lnTo>
                  <a:lnTo>
                    <a:pt x="53" y="447"/>
                  </a:lnTo>
                  <a:lnTo>
                    <a:pt x="56" y="444"/>
                  </a:lnTo>
                  <a:lnTo>
                    <a:pt x="63" y="436"/>
                  </a:lnTo>
                  <a:lnTo>
                    <a:pt x="63" y="436"/>
                  </a:lnTo>
                  <a:lnTo>
                    <a:pt x="67" y="432"/>
                  </a:lnTo>
                  <a:lnTo>
                    <a:pt x="69" y="426"/>
                  </a:lnTo>
                  <a:lnTo>
                    <a:pt x="71" y="419"/>
                  </a:lnTo>
                  <a:lnTo>
                    <a:pt x="72" y="408"/>
                  </a:lnTo>
                  <a:lnTo>
                    <a:pt x="72" y="408"/>
                  </a:lnTo>
                  <a:lnTo>
                    <a:pt x="72" y="398"/>
                  </a:lnTo>
                  <a:lnTo>
                    <a:pt x="74" y="390"/>
                  </a:lnTo>
                  <a:lnTo>
                    <a:pt x="76" y="383"/>
                  </a:lnTo>
                  <a:lnTo>
                    <a:pt x="80" y="378"/>
                  </a:lnTo>
                  <a:lnTo>
                    <a:pt x="80" y="378"/>
                  </a:lnTo>
                  <a:lnTo>
                    <a:pt x="85" y="372"/>
                  </a:lnTo>
                  <a:lnTo>
                    <a:pt x="86" y="370"/>
                  </a:lnTo>
                  <a:lnTo>
                    <a:pt x="86" y="367"/>
                  </a:lnTo>
                  <a:lnTo>
                    <a:pt x="86" y="360"/>
                  </a:lnTo>
                  <a:lnTo>
                    <a:pt x="83" y="350"/>
                  </a:lnTo>
                  <a:lnTo>
                    <a:pt x="83" y="350"/>
                  </a:lnTo>
                  <a:lnTo>
                    <a:pt x="77" y="335"/>
                  </a:lnTo>
                  <a:lnTo>
                    <a:pt x="74" y="321"/>
                  </a:lnTo>
                  <a:lnTo>
                    <a:pt x="74" y="321"/>
                  </a:lnTo>
                  <a:lnTo>
                    <a:pt x="71" y="309"/>
                  </a:lnTo>
                  <a:lnTo>
                    <a:pt x="65" y="296"/>
                  </a:lnTo>
                  <a:lnTo>
                    <a:pt x="56" y="280"/>
                  </a:lnTo>
                  <a:lnTo>
                    <a:pt x="47" y="267"/>
                  </a:lnTo>
                  <a:lnTo>
                    <a:pt x="47" y="267"/>
                  </a:lnTo>
                  <a:lnTo>
                    <a:pt x="42" y="258"/>
                  </a:lnTo>
                  <a:lnTo>
                    <a:pt x="40" y="254"/>
                  </a:lnTo>
                  <a:lnTo>
                    <a:pt x="38" y="247"/>
                  </a:lnTo>
                  <a:lnTo>
                    <a:pt x="37" y="231"/>
                  </a:lnTo>
                  <a:lnTo>
                    <a:pt x="36" y="203"/>
                  </a:lnTo>
                  <a:lnTo>
                    <a:pt x="36" y="203"/>
                  </a:lnTo>
                  <a:lnTo>
                    <a:pt x="36" y="180"/>
                  </a:lnTo>
                  <a:lnTo>
                    <a:pt x="35" y="163"/>
                  </a:lnTo>
                  <a:lnTo>
                    <a:pt x="33" y="152"/>
                  </a:lnTo>
                  <a:lnTo>
                    <a:pt x="32" y="149"/>
                  </a:lnTo>
                  <a:lnTo>
                    <a:pt x="31" y="146"/>
                  </a:lnTo>
                  <a:lnTo>
                    <a:pt x="31" y="146"/>
                  </a:lnTo>
                  <a:lnTo>
                    <a:pt x="27" y="141"/>
                  </a:lnTo>
                  <a:lnTo>
                    <a:pt x="23" y="132"/>
                  </a:lnTo>
                  <a:lnTo>
                    <a:pt x="12" y="108"/>
                  </a:lnTo>
                  <a:lnTo>
                    <a:pt x="0" y="78"/>
                  </a:lnTo>
                  <a:lnTo>
                    <a:pt x="11" y="55"/>
                  </a:lnTo>
                  <a:lnTo>
                    <a:pt x="11" y="55"/>
                  </a:lnTo>
                  <a:lnTo>
                    <a:pt x="17" y="42"/>
                  </a:lnTo>
                  <a:lnTo>
                    <a:pt x="21" y="37"/>
                  </a:lnTo>
                  <a:lnTo>
                    <a:pt x="23" y="35"/>
                  </a:lnTo>
                  <a:lnTo>
                    <a:pt x="27" y="33"/>
                  </a:lnTo>
                  <a:lnTo>
                    <a:pt x="31" y="31"/>
                  </a:lnTo>
                  <a:lnTo>
                    <a:pt x="43" y="29"/>
                  </a:lnTo>
                  <a:lnTo>
                    <a:pt x="43" y="29"/>
                  </a:lnTo>
                  <a:lnTo>
                    <a:pt x="67" y="26"/>
                  </a:lnTo>
                  <a:lnTo>
                    <a:pt x="88" y="26"/>
                  </a:lnTo>
                  <a:lnTo>
                    <a:pt x="107" y="29"/>
                  </a:lnTo>
                  <a:lnTo>
                    <a:pt x="116" y="30"/>
                  </a:lnTo>
                  <a:lnTo>
                    <a:pt x="124" y="33"/>
                  </a:lnTo>
                  <a:lnTo>
                    <a:pt x="124" y="33"/>
                  </a:lnTo>
                  <a:lnTo>
                    <a:pt x="133" y="35"/>
                  </a:lnTo>
                  <a:lnTo>
                    <a:pt x="143" y="38"/>
                  </a:lnTo>
                  <a:lnTo>
                    <a:pt x="166" y="41"/>
                  </a:lnTo>
                  <a:lnTo>
                    <a:pt x="175" y="42"/>
                  </a:lnTo>
                  <a:lnTo>
                    <a:pt x="184" y="42"/>
                  </a:lnTo>
                  <a:lnTo>
                    <a:pt x="192" y="41"/>
                  </a:lnTo>
                  <a:lnTo>
                    <a:pt x="199" y="40"/>
                  </a:lnTo>
                  <a:lnTo>
                    <a:pt x="199" y="40"/>
                  </a:lnTo>
                  <a:lnTo>
                    <a:pt x="204" y="36"/>
                  </a:lnTo>
                  <a:lnTo>
                    <a:pt x="212" y="31"/>
                  </a:lnTo>
                  <a:lnTo>
                    <a:pt x="220" y="24"/>
                  </a:lnTo>
                  <a:lnTo>
                    <a:pt x="227" y="17"/>
                  </a:lnTo>
                  <a:lnTo>
                    <a:pt x="227" y="17"/>
                  </a:lnTo>
                  <a:lnTo>
                    <a:pt x="242" y="4"/>
                  </a:lnTo>
                  <a:lnTo>
                    <a:pt x="247" y="1"/>
                  </a:lnTo>
                  <a:lnTo>
                    <a:pt x="251" y="0"/>
                  </a:lnTo>
                  <a:lnTo>
                    <a:pt x="251" y="0"/>
                  </a:lnTo>
                  <a:lnTo>
                    <a:pt x="256" y="2"/>
                  </a:lnTo>
                  <a:lnTo>
                    <a:pt x="268" y="8"/>
                  </a:lnTo>
                  <a:lnTo>
                    <a:pt x="304" y="25"/>
                  </a:lnTo>
                  <a:lnTo>
                    <a:pt x="342" y="46"/>
                  </a:lnTo>
                  <a:lnTo>
                    <a:pt x="372" y="64"/>
                  </a:lnTo>
                  <a:lnTo>
                    <a:pt x="372" y="64"/>
                  </a:lnTo>
                  <a:lnTo>
                    <a:pt x="385" y="73"/>
                  </a:lnTo>
                  <a:lnTo>
                    <a:pt x="393" y="80"/>
                  </a:lnTo>
                  <a:lnTo>
                    <a:pt x="395" y="83"/>
                  </a:lnTo>
                  <a:lnTo>
                    <a:pt x="396" y="86"/>
                  </a:lnTo>
                  <a:lnTo>
                    <a:pt x="398" y="89"/>
                  </a:lnTo>
                  <a:lnTo>
                    <a:pt x="398" y="93"/>
                  </a:lnTo>
                  <a:lnTo>
                    <a:pt x="398" y="93"/>
                  </a:lnTo>
                  <a:lnTo>
                    <a:pt x="398" y="98"/>
                  </a:lnTo>
                  <a:lnTo>
                    <a:pt x="399" y="104"/>
                  </a:lnTo>
                  <a:lnTo>
                    <a:pt x="401" y="109"/>
                  </a:lnTo>
                  <a:lnTo>
                    <a:pt x="404" y="115"/>
                  </a:lnTo>
                  <a:lnTo>
                    <a:pt x="404" y="115"/>
                  </a:lnTo>
                  <a:lnTo>
                    <a:pt x="406" y="118"/>
                  </a:lnTo>
                  <a:lnTo>
                    <a:pt x="410" y="121"/>
                  </a:lnTo>
                  <a:lnTo>
                    <a:pt x="413" y="124"/>
                  </a:lnTo>
                  <a:lnTo>
                    <a:pt x="417" y="125"/>
                  </a:lnTo>
                  <a:lnTo>
                    <a:pt x="433" y="128"/>
                  </a:lnTo>
                  <a:lnTo>
                    <a:pt x="457" y="131"/>
                  </a:lnTo>
                  <a:lnTo>
                    <a:pt x="457" y="131"/>
                  </a:lnTo>
                  <a:lnTo>
                    <a:pt x="495" y="138"/>
                  </a:lnTo>
                  <a:lnTo>
                    <a:pt x="511" y="141"/>
                  </a:lnTo>
                  <a:lnTo>
                    <a:pt x="524" y="143"/>
                  </a:lnTo>
                  <a:lnTo>
                    <a:pt x="546" y="151"/>
                  </a:lnTo>
                  <a:lnTo>
                    <a:pt x="542" y="176"/>
                  </a:lnTo>
                  <a:lnTo>
                    <a:pt x="542" y="176"/>
                  </a:lnTo>
                  <a:lnTo>
                    <a:pt x="541" y="183"/>
                  </a:lnTo>
                  <a:lnTo>
                    <a:pt x="541" y="192"/>
                  </a:lnTo>
                  <a:lnTo>
                    <a:pt x="542" y="201"/>
                  </a:lnTo>
                  <a:lnTo>
                    <a:pt x="543" y="211"/>
                  </a:lnTo>
                  <a:lnTo>
                    <a:pt x="551" y="235"/>
                  </a:lnTo>
                  <a:lnTo>
                    <a:pt x="563" y="272"/>
                  </a:lnTo>
                  <a:lnTo>
                    <a:pt x="563" y="272"/>
                  </a:lnTo>
                  <a:lnTo>
                    <a:pt x="567" y="285"/>
                  </a:lnTo>
                  <a:lnTo>
                    <a:pt x="568" y="297"/>
                  </a:lnTo>
                  <a:lnTo>
                    <a:pt x="568" y="297"/>
                  </a:lnTo>
                  <a:lnTo>
                    <a:pt x="568" y="303"/>
                  </a:lnTo>
                  <a:lnTo>
                    <a:pt x="570" y="309"/>
                  </a:lnTo>
                  <a:lnTo>
                    <a:pt x="573" y="315"/>
                  </a:lnTo>
                  <a:lnTo>
                    <a:pt x="578" y="320"/>
                  </a:lnTo>
                  <a:lnTo>
                    <a:pt x="578" y="320"/>
                  </a:lnTo>
                  <a:lnTo>
                    <a:pt x="583" y="326"/>
                  </a:lnTo>
                  <a:lnTo>
                    <a:pt x="589" y="334"/>
                  </a:lnTo>
                  <a:lnTo>
                    <a:pt x="593" y="342"/>
                  </a:lnTo>
                  <a:lnTo>
                    <a:pt x="598" y="351"/>
                  </a:lnTo>
                  <a:lnTo>
                    <a:pt x="606" y="371"/>
                  </a:lnTo>
                  <a:lnTo>
                    <a:pt x="628" y="368"/>
                  </a:lnTo>
                  <a:lnTo>
                    <a:pt x="628" y="368"/>
                  </a:lnTo>
                  <a:lnTo>
                    <a:pt x="641" y="367"/>
                  </a:lnTo>
                  <a:lnTo>
                    <a:pt x="646" y="368"/>
                  </a:lnTo>
                  <a:lnTo>
                    <a:pt x="651" y="369"/>
                  </a:lnTo>
                  <a:lnTo>
                    <a:pt x="655" y="371"/>
                  </a:lnTo>
                  <a:lnTo>
                    <a:pt x="659" y="374"/>
                  </a:lnTo>
                  <a:lnTo>
                    <a:pt x="674" y="385"/>
                  </a:lnTo>
                  <a:lnTo>
                    <a:pt x="674" y="385"/>
                  </a:lnTo>
                  <a:lnTo>
                    <a:pt x="684" y="393"/>
                  </a:lnTo>
                  <a:lnTo>
                    <a:pt x="694" y="401"/>
                  </a:lnTo>
                  <a:lnTo>
                    <a:pt x="702" y="405"/>
                  </a:lnTo>
                  <a:lnTo>
                    <a:pt x="709" y="409"/>
                  </a:lnTo>
                  <a:lnTo>
                    <a:pt x="709" y="409"/>
                  </a:lnTo>
                  <a:lnTo>
                    <a:pt x="718" y="412"/>
                  </a:lnTo>
                  <a:lnTo>
                    <a:pt x="720" y="414"/>
                  </a:lnTo>
                  <a:lnTo>
                    <a:pt x="721" y="415"/>
                  </a:lnTo>
                  <a:lnTo>
                    <a:pt x="721" y="415"/>
                  </a:lnTo>
                  <a:lnTo>
                    <a:pt x="721" y="419"/>
                  </a:lnTo>
                  <a:lnTo>
                    <a:pt x="722" y="420"/>
                  </a:lnTo>
                  <a:lnTo>
                    <a:pt x="725" y="420"/>
                  </a:lnTo>
                  <a:lnTo>
                    <a:pt x="728" y="419"/>
                  </a:lnTo>
                  <a:lnTo>
                    <a:pt x="737" y="412"/>
                  </a:lnTo>
                  <a:lnTo>
                    <a:pt x="749" y="401"/>
                  </a:lnTo>
                  <a:lnTo>
                    <a:pt x="749" y="401"/>
                  </a:lnTo>
                  <a:lnTo>
                    <a:pt x="759" y="391"/>
                  </a:lnTo>
                  <a:lnTo>
                    <a:pt x="765" y="382"/>
                  </a:lnTo>
                  <a:lnTo>
                    <a:pt x="769" y="373"/>
                  </a:lnTo>
                  <a:lnTo>
                    <a:pt x="772" y="363"/>
                  </a:lnTo>
                  <a:lnTo>
                    <a:pt x="772" y="363"/>
                  </a:lnTo>
                  <a:lnTo>
                    <a:pt x="773" y="356"/>
                  </a:lnTo>
                  <a:lnTo>
                    <a:pt x="777" y="349"/>
                  </a:lnTo>
                  <a:lnTo>
                    <a:pt x="780" y="345"/>
                  </a:lnTo>
                  <a:lnTo>
                    <a:pt x="784" y="341"/>
                  </a:lnTo>
                  <a:lnTo>
                    <a:pt x="784" y="341"/>
                  </a:lnTo>
                  <a:lnTo>
                    <a:pt x="789" y="338"/>
                  </a:lnTo>
                  <a:lnTo>
                    <a:pt x="793" y="332"/>
                  </a:lnTo>
                  <a:lnTo>
                    <a:pt x="798" y="326"/>
                  </a:lnTo>
                  <a:lnTo>
                    <a:pt x="801" y="317"/>
                  </a:lnTo>
                  <a:lnTo>
                    <a:pt x="801" y="317"/>
                  </a:lnTo>
                  <a:lnTo>
                    <a:pt x="803" y="308"/>
                  </a:lnTo>
                  <a:lnTo>
                    <a:pt x="804" y="297"/>
                  </a:lnTo>
                  <a:lnTo>
                    <a:pt x="805" y="286"/>
                  </a:lnTo>
                  <a:lnTo>
                    <a:pt x="805" y="274"/>
                  </a:lnTo>
                  <a:lnTo>
                    <a:pt x="805" y="262"/>
                  </a:lnTo>
                  <a:lnTo>
                    <a:pt x="804" y="252"/>
                  </a:lnTo>
                  <a:lnTo>
                    <a:pt x="802" y="243"/>
                  </a:lnTo>
                  <a:lnTo>
                    <a:pt x="800" y="236"/>
                  </a:lnTo>
                  <a:lnTo>
                    <a:pt x="800" y="236"/>
                  </a:lnTo>
                  <a:lnTo>
                    <a:pt x="796" y="229"/>
                  </a:lnTo>
                  <a:lnTo>
                    <a:pt x="795" y="225"/>
                  </a:lnTo>
                  <a:lnTo>
                    <a:pt x="795" y="223"/>
                  </a:lnTo>
                  <a:lnTo>
                    <a:pt x="795" y="223"/>
                  </a:lnTo>
                  <a:lnTo>
                    <a:pt x="802" y="194"/>
                  </a:lnTo>
                  <a:lnTo>
                    <a:pt x="802" y="194"/>
                  </a:lnTo>
                  <a:lnTo>
                    <a:pt x="803" y="187"/>
                  </a:lnTo>
                  <a:lnTo>
                    <a:pt x="805" y="179"/>
                  </a:lnTo>
                  <a:lnTo>
                    <a:pt x="809" y="173"/>
                  </a:lnTo>
                  <a:lnTo>
                    <a:pt x="811" y="168"/>
                  </a:lnTo>
                  <a:lnTo>
                    <a:pt x="814" y="164"/>
                  </a:lnTo>
                  <a:lnTo>
                    <a:pt x="817" y="161"/>
                  </a:lnTo>
                  <a:lnTo>
                    <a:pt x="821" y="160"/>
                  </a:lnTo>
                  <a:lnTo>
                    <a:pt x="823" y="161"/>
                  </a:lnTo>
                  <a:lnTo>
                    <a:pt x="823" y="161"/>
                  </a:lnTo>
                  <a:lnTo>
                    <a:pt x="825" y="163"/>
                  </a:lnTo>
                  <a:lnTo>
                    <a:pt x="826" y="168"/>
                  </a:lnTo>
                  <a:lnTo>
                    <a:pt x="830" y="180"/>
                  </a:lnTo>
                  <a:lnTo>
                    <a:pt x="830" y="180"/>
                  </a:lnTo>
                  <a:lnTo>
                    <a:pt x="832" y="188"/>
                  </a:lnTo>
                  <a:lnTo>
                    <a:pt x="834" y="197"/>
                  </a:lnTo>
                  <a:lnTo>
                    <a:pt x="843" y="214"/>
                  </a:lnTo>
                  <a:lnTo>
                    <a:pt x="847" y="222"/>
                  </a:lnTo>
                  <a:lnTo>
                    <a:pt x="853" y="229"/>
                  </a:lnTo>
                  <a:lnTo>
                    <a:pt x="856" y="232"/>
                  </a:lnTo>
                  <a:lnTo>
                    <a:pt x="859" y="234"/>
                  </a:lnTo>
                  <a:lnTo>
                    <a:pt x="859" y="234"/>
                  </a:lnTo>
                  <a:lnTo>
                    <a:pt x="863" y="236"/>
                  </a:lnTo>
                  <a:lnTo>
                    <a:pt x="865" y="241"/>
                  </a:lnTo>
                  <a:lnTo>
                    <a:pt x="870" y="257"/>
                  </a:lnTo>
                  <a:lnTo>
                    <a:pt x="875" y="276"/>
                  </a:lnTo>
                  <a:lnTo>
                    <a:pt x="876" y="284"/>
                  </a:lnTo>
                  <a:lnTo>
                    <a:pt x="876" y="289"/>
                  </a:lnTo>
                  <a:lnTo>
                    <a:pt x="876" y="289"/>
                  </a:lnTo>
                  <a:lnTo>
                    <a:pt x="875" y="293"/>
                  </a:lnTo>
                  <a:lnTo>
                    <a:pt x="875" y="296"/>
                  </a:lnTo>
                  <a:lnTo>
                    <a:pt x="876" y="298"/>
                  </a:lnTo>
                  <a:lnTo>
                    <a:pt x="878" y="300"/>
                  </a:lnTo>
                  <a:lnTo>
                    <a:pt x="881" y="301"/>
                  </a:lnTo>
                  <a:lnTo>
                    <a:pt x="887" y="301"/>
                  </a:lnTo>
                  <a:lnTo>
                    <a:pt x="901" y="301"/>
                  </a:lnTo>
                  <a:lnTo>
                    <a:pt x="927" y="299"/>
                  </a:lnTo>
                  <a:lnTo>
                    <a:pt x="926" y="327"/>
                  </a:lnTo>
                  <a:lnTo>
                    <a:pt x="926" y="327"/>
                  </a:lnTo>
                  <a:lnTo>
                    <a:pt x="925" y="351"/>
                  </a:lnTo>
                  <a:lnTo>
                    <a:pt x="922" y="362"/>
                  </a:lnTo>
                  <a:lnTo>
                    <a:pt x="920" y="370"/>
                  </a:lnTo>
                  <a:lnTo>
                    <a:pt x="920" y="370"/>
                  </a:lnTo>
                  <a:lnTo>
                    <a:pt x="919" y="378"/>
                  </a:lnTo>
                  <a:lnTo>
                    <a:pt x="918" y="383"/>
                  </a:lnTo>
                  <a:lnTo>
                    <a:pt x="919" y="389"/>
                  </a:lnTo>
                  <a:lnTo>
                    <a:pt x="920" y="393"/>
                  </a:lnTo>
                  <a:lnTo>
                    <a:pt x="920" y="393"/>
                  </a:lnTo>
                  <a:lnTo>
                    <a:pt x="922" y="397"/>
                  </a:lnTo>
                  <a:lnTo>
                    <a:pt x="927" y="401"/>
                  </a:lnTo>
                  <a:lnTo>
                    <a:pt x="939" y="410"/>
                  </a:lnTo>
                  <a:lnTo>
                    <a:pt x="952" y="418"/>
                  </a:lnTo>
                  <a:lnTo>
                    <a:pt x="959" y="420"/>
                  </a:lnTo>
                  <a:lnTo>
                    <a:pt x="965" y="422"/>
                  </a:lnTo>
                  <a:lnTo>
                    <a:pt x="965" y="422"/>
                  </a:lnTo>
                  <a:lnTo>
                    <a:pt x="970" y="423"/>
                  </a:lnTo>
                  <a:lnTo>
                    <a:pt x="974" y="425"/>
                  </a:lnTo>
                  <a:lnTo>
                    <a:pt x="976" y="429"/>
                  </a:lnTo>
                  <a:lnTo>
                    <a:pt x="979" y="433"/>
                  </a:lnTo>
                  <a:lnTo>
                    <a:pt x="981" y="441"/>
                  </a:lnTo>
                  <a:lnTo>
                    <a:pt x="982" y="451"/>
                  </a:lnTo>
                  <a:lnTo>
                    <a:pt x="984" y="482"/>
                  </a:lnTo>
                  <a:lnTo>
                    <a:pt x="984" y="482"/>
                  </a:lnTo>
                  <a:lnTo>
                    <a:pt x="985" y="499"/>
                  </a:lnTo>
                  <a:lnTo>
                    <a:pt x="988" y="517"/>
                  </a:lnTo>
                  <a:lnTo>
                    <a:pt x="990" y="534"/>
                  </a:lnTo>
                  <a:lnTo>
                    <a:pt x="993" y="546"/>
                  </a:lnTo>
                  <a:lnTo>
                    <a:pt x="993" y="546"/>
                  </a:lnTo>
                  <a:lnTo>
                    <a:pt x="997" y="566"/>
                  </a:lnTo>
                  <a:lnTo>
                    <a:pt x="1002" y="583"/>
                  </a:lnTo>
                  <a:lnTo>
                    <a:pt x="1002" y="583"/>
                  </a:lnTo>
                  <a:lnTo>
                    <a:pt x="1003" y="591"/>
                  </a:lnTo>
                  <a:lnTo>
                    <a:pt x="1006" y="598"/>
                  </a:lnTo>
                  <a:lnTo>
                    <a:pt x="1012" y="604"/>
                  </a:lnTo>
                  <a:lnTo>
                    <a:pt x="1017" y="610"/>
                  </a:lnTo>
                  <a:lnTo>
                    <a:pt x="1017" y="610"/>
                  </a:lnTo>
                  <a:lnTo>
                    <a:pt x="1023" y="614"/>
                  </a:lnTo>
                  <a:lnTo>
                    <a:pt x="1028" y="621"/>
                  </a:lnTo>
                  <a:lnTo>
                    <a:pt x="1034" y="630"/>
                  </a:lnTo>
                  <a:lnTo>
                    <a:pt x="1039" y="639"/>
                  </a:lnTo>
                  <a:lnTo>
                    <a:pt x="1045" y="649"/>
                  </a:lnTo>
                  <a:lnTo>
                    <a:pt x="1049" y="657"/>
                  </a:lnTo>
                  <a:lnTo>
                    <a:pt x="1052" y="665"/>
                  </a:lnTo>
                  <a:lnTo>
                    <a:pt x="1053" y="672"/>
                  </a:lnTo>
                  <a:lnTo>
                    <a:pt x="1053" y="672"/>
                  </a:lnTo>
                  <a:lnTo>
                    <a:pt x="1053" y="675"/>
                  </a:lnTo>
                  <a:lnTo>
                    <a:pt x="1055" y="679"/>
                  </a:lnTo>
                  <a:lnTo>
                    <a:pt x="1057" y="683"/>
                  </a:lnTo>
                  <a:lnTo>
                    <a:pt x="1060" y="686"/>
                  </a:lnTo>
                  <a:lnTo>
                    <a:pt x="1060" y="686"/>
                  </a:lnTo>
                  <a:lnTo>
                    <a:pt x="1065" y="691"/>
                  </a:lnTo>
                  <a:lnTo>
                    <a:pt x="1069" y="697"/>
                  </a:lnTo>
                  <a:lnTo>
                    <a:pt x="1077" y="710"/>
                  </a:lnTo>
                  <a:lnTo>
                    <a:pt x="1077" y="710"/>
                  </a:lnTo>
                  <a:lnTo>
                    <a:pt x="1080" y="721"/>
                  </a:lnTo>
                  <a:lnTo>
                    <a:pt x="1081" y="725"/>
                  </a:lnTo>
                  <a:lnTo>
                    <a:pt x="1083" y="728"/>
                  </a:lnTo>
                  <a:lnTo>
                    <a:pt x="1080" y="737"/>
                  </a:lnTo>
                  <a:lnTo>
                    <a:pt x="1075" y="749"/>
                  </a:lnTo>
                  <a:lnTo>
                    <a:pt x="1066" y="770"/>
                  </a:lnTo>
                  <a:lnTo>
                    <a:pt x="1043" y="768"/>
                  </a:lnTo>
                  <a:lnTo>
                    <a:pt x="1043" y="768"/>
                  </a:lnTo>
                  <a:lnTo>
                    <a:pt x="1022" y="765"/>
                  </a:lnTo>
                  <a:lnTo>
                    <a:pt x="1006" y="762"/>
                  </a:lnTo>
                  <a:lnTo>
                    <a:pt x="1006" y="762"/>
                  </a:lnTo>
                  <a:lnTo>
                    <a:pt x="999" y="761"/>
                  </a:lnTo>
                  <a:lnTo>
                    <a:pt x="995" y="761"/>
                  </a:lnTo>
                  <a:lnTo>
                    <a:pt x="993" y="762"/>
                  </a:lnTo>
                  <a:lnTo>
                    <a:pt x="988" y="767"/>
                  </a:lnTo>
                  <a:lnTo>
                    <a:pt x="982" y="774"/>
                  </a:lnTo>
                  <a:lnTo>
                    <a:pt x="982" y="774"/>
                  </a:lnTo>
                  <a:lnTo>
                    <a:pt x="973" y="786"/>
                  </a:lnTo>
                  <a:lnTo>
                    <a:pt x="970" y="788"/>
                  </a:lnTo>
                  <a:lnTo>
                    <a:pt x="967" y="790"/>
                  </a:lnTo>
                  <a:lnTo>
                    <a:pt x="962" y="790"/>
                  </a:lnTo>
                  <a:lnTo>
                    <a:pt x="959" y="790"/>
                  </a:lnTo>
                  <a:lnTo>
                    <a:pt x="954" y="788"/>
                  </a:lnTo>
                  <a:lnTo>
                    <a:pt x="951" y="784"/>
                  </a:lnTo>
                  <a:lnTo>
                    <a:pt x="951" y="784"/>
                  </a:lnTo>
                  <a:lnTo>
                    <a:pt x="946" y="781"/>
                  </a:lnTo>
                  <a:lnTo>
                    <a:pt x="937" y="778"/>
                  </a:lnTo>
                  <a:lnTo>
                    <a:pt x="927" y="774"/>
                  </a:lnTo>
                  <a:lnTo>
                    <a:pt x="916" y="771"/>
                  </a:lnTo>
                  <a:lnTo>
                    <a:pt x="916" y="771"/>
                  </a:lnTo>
                  <a:lnTo>
                    <a:pt x="898" y="768"/>
                  </a:lnTo>
                  <a:lnTo>
                    <a:pt x="893" y="768"/>
                  </a:lnTo>
                  <a:lnTo>
                    <a:pt x="888" y="769"/>
                  </a:lnTo>
                  <a:lnTo>
                    <a:pt x="885" y="771"/>
                  </a:lnTo>
                  <a:lnTo>
                    <a:pt x="883" y="776"/>
                  </a:lnTo>
                  <a:lnTo>
                    <a:pt x="880" y="781"/>
                  </a:lnTo>
                  <a:lnTo>
                    <a:pt x="878" y="788"/>
                  </a:lnTo>
                  <a:lnTo>
                    <a:pt x="878" y="788"/>
                  </a:lnTo>
                  <a:lnTo>
                    <a:pt x="876" y="793"/>
                  </a:lnTo>
                  <a:lnTo>
                    <a:pt x="874" y="798"/>
                  </a:lnTo>
                  <a:lnTo>
                    <a:pt x="869" y="802"/>
                  </a:lnTo>
                  <a:lnTo>
                    <a:pt x="865" y="805"/>
                  </a:lnTo>
                  <a:lnTo>
                    <a:pt x="865" y="805"/>
                  </a:lnTo>
                  <a:lnTo>
                    <a:pt x="859" y="808"/>
                  </a:lnTo>
                  <a:lnTo>
                    <a:pt x="856" y="812"/>
                  </a:lnTo>
                  <a:lnTo>
                    <a:pt x="854" y="818"/>
                  </a:lnTo>
                  <a:lnTo>
                    <a:pt x="854" y="825"/>
                  </a:lnTo>
                  <a:lnTo>
                    <a:pt x="854" y="825"/>
                  </a:lnTo>
                  <a:lnTo>
                    <a:pt x="853" y="832"/>
                  </a:lnTo>
                  <a:lnTo>
                    <a:pt x="851" y="840"/>
                  </a:lnTo>
                  <a:lnTo>
                    <a:pt x="846" y="846"/>
                  </a:lnTo>
                  <a:lnTo>
                    <a:pt x="839" y="854"/>
                  </a:lnTo>
                  <a:lnTo>
                    <a:pt x="839" y="854"/>
                  </a:lnTo>
                  <a:lnTo>
                    <a:pt x="833" y="862"/>
                  </a:lnTo>
                  <a:lnTo>
                    <a:pt x="830" y="868"/>
                  </a:lnTo>
                  <a:lnTo>
                    <a:pt x="828" y="876"/>
                  </a:lnTo>
                  <a:lnTo>
                    <a:pt x="828" y="886"/>
                  </a:lnTo>
                  <a:lnTo>
                    <a:pt x="828" y="886"/>
                  </a:lnTo>
                  <a:lnTo>
                    <a:pt x="832" y="903"/>
                  </a:lnTo>
                  <a:lnTo>
                    <a:pt x="835" y="909"/>
                  </a:lnTo>
                  <a:lnTo>
                    <a:pt x="837" y="916"/>
                  </a:lnTo>
                  <a:lnTo>
                    <a:pt x="837" y="916"/>
                  </a:lnTo>
                  <a:lnTo>
                    <a:pt x="842" y="924"/>
                  </a:lnTo>
                  <a:lnTo>
                    <a:pt x="847" y="931"/>
                  </a:lnTo>
                  <a:lnTo>
                    <a:pt x="862" y="947"/>
                  </a:lnTo>
                  <a:lnTo>
                    <a:pt x="877" y="961"/>
                  </a:lnTo>
                  <a:lnTo>
                    <a:pt x="885" y="967"/>
                  </a:lnTo>
                  <a:lnTo>
                    <a:pt x="891" y="970"/>
                  </a:lnTo>
                  <a:lnTo>
                    <a:pt x="891" y="970"/>
                  </a:lnTo>
                  <a:lnTo>
                    <a:pt x="898" y="973"/>
                  </a:lnTo>
                  <a:lnTo>
                    <a:pt x="904" y="978"/>
                  </a:lnTo>
                  <a:lnTo>
                    <a:pt x="907" y="982"/>
                  </a:lnTo>
                  <a:lnTo>
                    <a:pt x="909" y="987"/>
                  </a:lnTo>
                  <a:lnTo>
                    <a:pt x="910" y="992"/>
                  </a:lnTo>
                  <a:lnTo>
                    <a:pt x="909" y="999"/>
                  </a:lnTo>
                  <a:lnTo>
                    <a:pt x="908" y="1007"/>
                  </a:lnTo>
                  <a:lnTo>
                    <a:pt x="906" y="1015"/>
                  </a:lnTo>
                  <a:lnTo>
                    <a:pt x="906" y="1015"/>
                  </a:lnTo>
                  <a:lnTo>
                    <a:pt x="902" y="1024"/>
                  </a:lnTo>
                  <a:lnTo>
                    <a:pt x="902" y="1028"/>
                  </a:lnTo>
                  <a:lnTo>
                    <a:pt x="902" y="1030"/>
                  </a:lnTo>
                  <a:lnTo>
                    <a:pt x="904" y="1032"/>
                  </a:lnTo>
                  <a:lnTo>
                    <a:pt x="906" y="1035"/>
                  </a:lnTo>
                  <a:lnTo>
                    <a:pt x="914" y="1042"/>
                  </a:lnTo>
                  <a:lnTo>
                    <a:pt x="914" y="1042"/>
                  </a:lnTo>
                  <a:lnTo>
                    <a:pt x="918" y="1045"/>
                  </a:lnTo>
                  <a:lnTo>
                    <a:pt x="923" y="1047"/>
                  </a:lnTo>
                  <a:lnTo>
                    <a:pt x="929" y="1050"/>
                  </a:lnTo>
                  <a:lnTo>
                    <a:pt x="936" y="1051"/>
                  </a:lnTo>
                  <a:lnTo>
                    <a:pt x="942" y="1051"/>
                  </a:lnTo>
                  <a:lnTo>
                    <a:pt x="950" y="1050"/>
                  </a:lnTo>
                  <a:lnTo>
                    <a:pt x="967" y="1045"/>
                  </a:lnTo>
                  <a:lnTo>
                    <a:pt x="967" y="1045"/>
                  </a:lnTo>
                  <a:lnTo>
                    <a:pt x="972" y="1044"/>
                  </a:lnTo>
                  <a:lnTo>
                    <a:pt x="974" y="1045"/>
                  </a:lnTo>
                  <a:lnTo>
                    <a:pt x="975" y="1046"/>
                  </a:lnTo>
                  <a:lnTo>
                    <a:pt x="978" y="1053"/>
                  </a:lnTo>
                  <a:lnTo>
                    <a:pt x="979" y="1065"/>
                  </a:lnTo>
                  <a:lnTo>
                    <a:pt x="979" y="1065"/>
                  </a:lnTo>
                  <a:lnTo>
                    <a:pt x="981" y="1076"/>
                  </a:lnTo>
                  <a:lnTo>
                    <a:pt x="984" y="1085"/>
                  </a:lnTo>
                  <a:lnTo>
                    <a:pt x="989" y="1093"/>
                  </a:lnTo>
                  <a:lnTo>
                    <a:pt x="993" y="1099"/>
                  </a:lnTo>
                  <a:lnTo>
                    <a:pt x="993" y="1099"/>
                  </a:lnTo>
                  <a:lnTo>
                    <a:pt x="1000" y="1105"/>
                  </a:lnTo>
                  <a:lnTo>
                    <a:pt x="1003" y="1107"/>
                  </a:lnTo>
                  <a:lnTo>
                    <a:pt x="1006" y="1108"/>
                  </a:lnTo>
                  <a:lnTo>
                    <a:pt x="1015" y="1108"/>
                  </a:lnTo>
                  <a:lnTo>
                    <a:pt x="1028" y="1107"/>
                  </a:lnTo>
                  <a:lnTo>
                    <a:pt x="1028" y="1107"/>
                  </a:lnTo>
                  <a:lnTo>
                    <a:pt x="1042" y="1106"/>
                  </a:lnTo>
                  <a:lnTo>
                    <a:pt x="1051" y="1106"/>
                  </a:lnTo>
                  <a:lnTo>
                    <a:pt x="1056" y="1108"/>
                  </a:lnTo>
                  <a:lnTo>
                    <a:pt x="1062" y="1112"/>
                  </a:lnTo>
                  <a:lnTo>
                    <a:pt x="1062" y="1112"/>
                  </a:lnTo>
                  <a:lnTo>
                    <a:pt x="1070" y="1118"/>
                  </a:lnTo>
                  <a:lnTo>
                    <a:pt x="1075" y="1120"/>
                  </a:lnTo>
                  <a:lnTo>
                    <a:pt x="1078" y="1122"/>
                  </a:lnTo>
                  <a:lnTo>
                    <a:pt x="1078" y="1122"/>
                  </a:lnTo>
                  <a:lnTo>
                    <a:pt x="1097" y="1124"/>
                  </a:lnTo>
                  <a:lnTo>
                    <a:pt x="1119" y="1125"/>
                  </a:lnTo>
                  <a:lnTo>
                    <a:pt x="1139" y="1125"/>
                  </a:lnTo>
                  <a:lnTo>
                    <a:pt x="1146" y="1124"/>
                  </a:lnTo>
                  <a:lnTo>
                    <a:pt x="1149" y="1123"/>
                  </a:lnTo>
                  <a:lnTo>
                    <a:pt x="1149" y="1123"/>
                  </a:lnTo>
                  <a:lnTo>
                    <a:pt x="1151" y="1120"/>
                  </a:lnTo>
                  <a:lnTo>
                    <a:pt x="1153" y="1115"/>
                  </a:lnTo>
                  <a:lnTo>
                    <a:pt x="1155" y="1108"/>
                  </a:lnTo>
                  <a:lnTo>
                    <a:pt x="1157" y="1099"/>
                  </a:lnTo>
                  <a:lnTo>
                    <a:pt x="1157" y="1099"/>
                  </a:lnTo>
                  <a:lnTo>
                    <a:pt x="1163" y="1044"/>
                  </a:lnTo>
                  <a:lnTo>
                    <a:pt x="1163" y="1044"/>
                  </a:lnTo>
                  <a:lnTo>
                    <a:pt x="1169" y="1045"/>
                  </a:lnTo>
                  <a:lnTo>
                    <a:pt x="1181" y="1052"/>
                  </a:lnTo>
                  <a:lnTo>
                    <a:pt x="1181" y="1052"/>
                  </a:lnTo>
                  <a:lnTo>
                    <a:pt x="1191" y="1056"/>
                  </a:lnTo>
                  <a:lnTo>
                    <a:pt x="1200" y="1059"/>
                  </a:lnTo>
                  <a:lnTo>
                    <a:pt x="1209" y="1060"/>
                  </a:lnTo>
                  <a:lnTo>
                    <a:pt x="1217" y="1059"/>
                  </a:lnTo>
                  <a:lnTo>
                    <a:pt x="1217" y="1059"/>
                  </a:lnTo>
                  <a:lnTo>
                    <a:pt x="1227" y="1057"/>
                  </a:lnTo>
                  <a:lnTo>
                    <a:pt x="1241" y="1053"/>
                  </a:lnTo>
                  <a:lnTo>
                    <a:pt x="1279" y="1041"/>
                  </a:lnTo>
                  <a:lnTo>
                    <a:pt x="1328" y="1024"/>
                  </a:lnTo>
                  <a:lnTo>
                    <a:pt x="1382" y="1003"/>
                  </a:lnTo>
                  <a:lnTo>
                    <a:pt x="1382" y="1003"/>
                  </a:lnTo>
                  <a:lnTo>
                    <a:pt x="1459" y="973"/>
                  </a:lnTo>
                  <a:lnTo>
                    <a:pt x="1519" y="950"/>
                  </a:lnTo>
                  <a:lnTo>
                    <a:pt x="1563" y="935"/>
                  </a:lnTo>
                  <a:lnTo>
                    <a:pt x="1592" y="926"/>
                  </a:lnTo>
                  <a:lnTo>
                    <a:pt x="1592" y="926"/>
                  </a:lnTo>
                  <a:lnTo>
                    <a:pt x="1613" y="919"/>
                  </a:lnTo>
                  <a:lnTo>
                    <a:pt x="1622" y="916"/>
                  </a:lnTo>
                  <a:lnTo>
                    <a:pt x="1626" y="914"/>
                  </a:lnTo>
                  <a:lnTo>
                    <a:pt x="1626" y="914"/>
                  </a:lnTo>
                  <a:lnTo>
                    <a:pt x="1628" y="913"/>
                  </a:lnTo>
                  <a:lnTo>
                    <a:pt x="1632" y="912"/>
                  </a:lnTo>
                  <a:lnTo>
                    <a:pt x="1634" y="912"/>
                  </a:lnTo>
                  <a:lnTo>
                    <a:pt x="1635" y="913"/>
                  </a:lnTo>
                  <a:lnTo>
                    <a:pt x="1635" y="913"/>
                  </a:lnTo>
                  <a:lnTo>
                    <a:pt x="1655" y="938"/>
                  </a:lnTo>
                  <a:lnTo>
                    <a:pt x="1664" y="950"/>
                  </a:lnTo>
                  <a:lnTo>
                    <a:pt x="1667" y="956"/>
                  </a:lnTo>
                  <a:lnTo>
                    <a:pt x="1667" y="956"/>
                  </a:lnTo>
                  <a:lnTo>
                    <a:pt x="1665" y="959"/>
                  </a:lnTo>
                  <a:lnTo>
                    <a:pt x="1659" y="963"/>
                  </a:lnTo>
                  <a:lnTo>
                    <a:pt x="1639" y="979"/>
                  </a:lnTo>
                  <a:lnTo>
                    <a:pt x="1639" y="979"/>
                  </a:lnTo>
                  <a:lnTo>
                    <a:pt x="1625" y="991"/>
                  </a:lnTo>
                  <a:lnTo>
                    <a:pt x="1612" y="1002"/>
                  </a:lnTo>
                  <a:lnTo>
                    <a:pt x="1601" y="1012"/>
                  </a:lnTo>
                  <a:lnTo>
                    <a:pt x="1592" y="1022"/>
                  </a:lnTo>
                  <a:lnTo>
                    <a:pt x="1584" y="1032"/>
                  </a:lnTo>
                  <a:lnTo>
                    <a:pt x="1578" y="1041"/>
                  </a:lnTo>
                  <a:lnTo>
                    <a:pt x="1574" y="1049"/>
                  </a:lnTo>
                  <a:lnTo>
                    <a:pt x="1572" y="1056"/>
                  </a:lnTo>
                  <a:lnTo>
                    <a:pt x="1572" y="1056"/>
                  </a:lnTo>
                  <a:lnTo>
                    <a:pt x="1570" y="1065"/>
                  </a:lnTo>
                  <a:lnTo>
                    <a:pt x="1564" y="1078"/>
                  </a:lnTo>
                  <a:lnTo>
                    <a:pt x="1558" y="1095"/>
                  </a:lnTo>
                  <a:lnTo>
                    <a:pt x="1550" y="1112"/>
                  </a:lnTo>
                  <a:lnTo>
                    <a:pt x="1550" y="1112"/>
                  </a:lnTo>
                  <a:lnTo>
                    <a:pt x="1534" y="1143"/>
                  </a:lnTo>
                  <a:lnTo>
                    <a:pt x="1526" y="1162"/>
                  </a:lnTo>
                  <a:lnTo>
                    <a:pt x="1526" y="1162"/>
                  </a:lnTo>
                  <a:lnTo>
                    <a:pt x="1524" y="1165"/>
                  </a:lnTo>
                  <a:lnTo>
                    <a:pt x="1521" y="1168"/>
                  </a:lnTo>
                  <a:lnTo>
                    <a:pt x="1511" y="1177"/>
                  </a:lnTo>
                  <a:lnTo>
                    <a:pt x="1497" y="1186"/>
                  </a:lnTo>
                  <a:lnTo>
                    <a:pt x="1480" y="1196"/>
                  </a:lnTo>
                  <a:lnTo>
                    <a:pt x="1462" y="1204"/>
                  </a:lnTo>
                  <a:lnTo>
                    <a:pt x="1442" y="1214"/>
                  </a:lnTo>
                  <a:lnTo>
                    <a:pt x="1422" y="1222"/>
                  </a:lnTo>
                  <a:lnTo>
                    <a:pt x="1404" y="1228"/>
                  </a:lnTo>
                  <a:lnTo>
                    <a:pt x="1404" y="1228"/>
                  </a:lnTo>
                  <a:lnTo>
                    <a:pt x="1320" y="1252"/>
                  </a:lnTo>
                  <a:lnTo>
                    <a:pt x="1320" y="1252"/>
                  </a:lnTo>
                  <a:lnTo>
                    <a:pt x="1260" y="1270"/>
                  </a:lnTo>
                  <a:lnTo>
                    <a:pt x="1209" y="1286"/>
                  </a:lnTo>
                  <a:lnTo>
                    <a:pt x="1164" y="1301"/>
                  </a:lnTo>
                  <a:lnTo>
                    <a:pt x="1127" y="1314"/>
                  </a:lnTo>
                  <a:lnTo>
                    <a:pt x="1098" y="1325"/>
                  </a:lnTo>
                  <a:lnTo>
                    <a:pt x="1076" y="1336"/>
                  </a:lnTo>
                  <a:lnTo>
                    <a:pt x="1060" y="1345"/>
                  </a:lnTo>
                  <a:lnTo>
                    <a:pt x="1055" y="1349"/>
                  </a:lnTo>
                  <a:lnTo>
                    <a:pt x="1051" y="1354"/>
                  </a:lnTo>
                  <a:lnTo>
                    <a:pt x="1051" y="1354"/>
                  </a:lnTo>
                  <a:lnTo>
                    <a:pt x="1047" y="1359"/>
                  </a:lnTo>
                  <a:lnTo>
                    <a:pt x="1044" y="1368"/>
                  </a:lnTo>
                  <a:lnTo>
                    <a:pt x="1041" y="1377"/>
                  </a:lnTo>
                  <a:lnTo>
                    <a:pt x="1038" y="1386"/>
                  </a:lnTo>
                  <a:lnTo>
                    <a:pt x="1038" y="1386"/>
                  </a:lnTo>
                  <a:lnTo>
                    <a:pt x="1033" y="1410"/>
                  </a:lnTo>
                  <a:lnTo>
                    <a:pt x="1025" y="1438"/>
                  </a:lnTo>
                  <a:lnTo>
                    <a:pt x="1025" y="1438"/>
                  </a:lnTo>
                  <a:lnTo>
                    <a:pt x="1021" y="1453"/>
                  </a:lnTo>
                  <a:lnTo>
                    <a:pt x="1016" y="1462"/>
                  </a:lnTo>
                  <a:lnTo>
                    <a:pt x="1014" y="1464"/>
                  </a:lnTo>
                  <a:lnTo>
                    <a:pt x="1012" y="1466"/>
                  </a:lnTo>
                  <a:lnTo>
                    <a:pt x="1009" y="1467"/>
                  </a:lnTo>
                  <a:lnTo>
                    <a:pt x="1006" y="1467"/>
                  </a:lnTo>
                  <a:lnTo>
                    <a:pt x="1006" y="1467"/>
                  </a:lnTo>
                  <a:lnTo>
                    <a:pt x="1002" y="1467"/>
                  </a:lnTo>
                  <a:lnTo>
                    <a:pt x="997" y="1470"/>
                  </a:lnTo>
                  <a:lnTo>
                    <a:pt x="986" y="1475"/>
                  </a:lnTo>
                  <a:lnTo>
                    <a:pt x="975" y="1485"/>
                  </a:lnTo>
                  <a:lnTo>
                    <a:pt x="964" y="1497"/>
                  </a:lnTo>
                  <a:lnTo>
                    <a:pt x="952" y="1511"/>
                  </a:lnTo>
                  <a:lnTo>
                    <a:pt x="942" y="1526"/>
                  </a:lnTo>
                  <a:lnTo>
                    <a:pt x="933" y="1543"/>
                  </a:lnTo>
                  <a:lnTo>
                    <a:pt x="927" y="1558"/>
                  </a:lnTo>
                  <a:lnTo>
                    <a:pt x="927" y="1558"/>
                  </a:lnTo>
                  <a:lnTo>
                    <a:pt x="917" y="1580"/>
                  </a:lnTo>
                  <a:lnTo>
                    <a:pt x="904" y="1602"/>
                  </a:lnTo>
                  <a:lnTo>
                    <a:pt x="904" y="1602"/>
                  </a:lnTo>
                  <a:lnTo>
                    <a:pt x="898" y="1612"/>
                  </a:lnTo>
                  <a:lnTo>
                    <a:pt x="894" y="1622"/>
                  </a:lnTo>
                  <a:lnTo>
                    <a:pt x="890" y="1632"/>
                  </a:lnTo>
                  <a:lnTo>
                    <a:pt x="888" y="1640"/>
                  </a:lnTo>
                  <a:lnTo>
                    <a:pt x="888" y="1640"/>
                  </a:lnTo>
                  <a:lnTo>
                    <a:pt x="886" y="1648"/>
                  </a:lnTo>
                  <a:lnTo>
                    <a:pt x="884" y="1656"/>
                  </a:lnTo>
                  <a:lnTo>
                    <a:pt x="874" y="1679"/>
                  </a:lnTo>
                  <a:lnTo>
                    <a:pt x="860" y="1704"/>
                  </a:lnTo>
                  <a:lnTo>
                    <a:pt x="845" y="1730"/>
                  </a:lnTo>
                  <a:lnTo>
                    <a:pt x="828" y="1757"/>
                  </a:lnTo>
                  <a:lnTo>
                    <a:pt x="811" y="1781"/>
                  </a:lnTo>
                  <a:lnTo>
                    <a:pt x="794" y="1801"/>
                  </a:lnTo>
                  <a:lnTo>
                    <a:pt x="786" y="1809"/>
                  </a:lnTo>
                  <a:lnTo>
                    <a:pt x="780" y="1814"/>
                  </a:lnTo>
                  <a:lnTo>
                    <a:pt x="780" y="1814"/>
                  </a:lnTo>
                  <a:lnTo>
                    <a:pt x="761" y="1831"/>
                  </a:lnTo>
                  <a:lnTo>
                    <a:pt x="741" y="1849"/>
                  </a:lnTo>
                  <a:lnTo>
                    <a:pt x="721" y="1869"/>
                  </a:lnTo>
                  <a:lnTo>
                    <a:pt x="704" y="1886"/>
                  </a:lnTo>
                  <a:lnTo>
                    <a:pt x="688" y="1904"/>
                  </a:lnTo>
                  <a:lnTo>
                    <a:pt x="676" y="1917"/>
                  </a:lnTo>
                  <a:lnTo>
                    <a:pt x="669" y="1928"/>
                  </a:lnTo>
                  <a:lnTo>
                    <a:pt x="668" y="1932"/>
                  </a:lnTo>
                  <a:lnTo>
                    <a:pt x="668" y="1934"/>
                  </a:lnTo>
                  <a:lnTo>
                    <a:pt x="668" y="1934"/>
                  </a:lnTo>
                  <a:lnTo>
                    <a:pt x="673" y="1930"/>
                  </a:lnTo>
                  <a:lnTo>
                    <a:pt x="680" y="1923"/>
                  </a:lnTo>
                  <a:lnTo>
                    <a:pt x="708" y="1894"/>
                  </a:lnTo>
                  <a:lnTo>
                    <a:pt x="708" y="1894"/>
                  </a:lnTo>
                  <a:lnTo>
                    <a:pt x="725" y="1875"/>
                  </a:lnTo>
                  <a:lnTo>
                    <a:pt x="743" y="1858"/>
                  </a:lnTo>
                  <a:lnTo>
                    <a:pt x="760" y="1842"/>
                  </a:lnTo>
                  <a:lnTo>
                    <a:pt x="774" y="1830"/>
                  </a:lnTo>
                  <a:lnTo>
                    <a:pt x="774" y="1830"/>
                  </a:lnTo>
                  <a:lnTo>
                    <a:pt x="795" y="1812"/>
                  </a:lnTo>
                  <a:lnTo>
                    <a:pt x="816" y="1792"/>
                  </a:lnTo>
                  <a:lnTo>
                    <a:pt x="835" y="1770"/>
                  </a:lnTo>
                  <a:lnTo>
                    <a:pt x="852" y="1748"/>
                  </a:lnTo>
                  <a:lnTo>
                    <a:pt x="852" y="1748"/>
                  </a:lnTo>
                  <a:lnTo>
                    <a:pt x="867" y="1723"/>
                  </a:lnTo>
                  <a:lnTo>
                    <a:pt x="884" y="1692"/>
                  </a:lnTo>
                  <a:lnTo>
                    <a:pt x="897" y="1664"/>
                  </a:lnTo>
                  <a:lnTo>
                    <a:pt x="901" y="1654"/>
                  </a:lnTo>
                  <a:lnTo>
                    <a:pt x="902" y="1649"/>
                  </a:lnTo>
                  <a:lnTo>
                    <a:pt x="902" y="1649"/>
                  </a:lnTo>
                  <a:lnTo>
                    <a:pt x="904" y="1639"/>
                  </a:lnTo>
                  <a:lnTo>
                    <a:pt x="907" y="1630"/>
                  </a:lnTo>
                  <a:lnTo>
                    <a:pt x="907" y="1630"/>
                  </a:lnTo>
                  <a:lnTo>
                    <a:pt x="911" y="1622"/>
                  </a:lnTo>
                  <a:lnTo>
                    <a:pt x="919" y="1612"/>
                  </a:lnTo>
                  <a:lnTo>
                    <a:pt x="937" y="1589"/>
                  </a:lnTo>
                  <a:lnTo>
                    <a:pt x="957" y="1566"/>
                  </a:lnTo>
                  <a:lnTo>
                    <a:pt x="973" y="1548"/>
                  </a:lnTo>
                  <a:lnTo>
                    <a:pt x="973" y="1548"/>
                  </a:lnTo>
                  <a:lnTo>
                    <a:pt x="1011" y="1514"/>
                  </a:lnTo>
                  <a:lnTo>
                    <a:pt x="1011" y="1514"/>
                  </a:lnTo>
                  <a:lnTo>
                    <a:pt x="1021" y="1505"/>
                  </a:lnTo>
                  <a:lnTo>
                    <a:pt x="1034" y="1495"/>
                  </a:lnTo>
                  <a:lnTo>
                    <a:pt x="1047" y="1485"/>
                  </a:lnTo>
                  <a:lnTo>
                    <a:pt x="1059" y="1477"/>
                  </a:lnTo>
                  <a:lnTo>
                    <a:pt x="1059" y="1477"/>
                  </a:lnTo>
                  <a:lnTo>
                    <a:pt x="1088" y="1460"/>
                  </a:lnTo>
                  <a:lnTo>
                    <a:pt x="1119" y="1439"/>
                  </a:lnTo>
                  <a:lnTo>
                    <a:pt x="1119" y="1439"/>
                  </a:lnTo>
                  <a:lnTo>
                    <a:pt x="1136" y="1428"/>
                  </a:lnTo>
                  <a:lnTo>
                    <a:pt x="1151" y="1419"/>
                  </a:lnTo>
                  <a:lnTo>
                    <a:pt x="1165" y="1413"/>
                  </a:lnTo>
                  <a:lnTo>
                    <a:pt x="1181" y="1409"/>
                  </a:lnTo>
                  <a:lnTo>
                    <a:pt x="1181" y="1409"/>
                  </a:lnTo>
                  <a:lnTo>
                    <a:pt x="1197" y="1404"/>
                  </a:lnTo>
                  <a:lnTo>
                    <a:pt x="1210" y="1403"/>
                  </a:lnTo>
                  <a:lnTo>
                    <a:pt x="1221" y="1406"/>
                  </a:lnTo>
                  <a:lnTo>
                    <a:pt x="1236" y="1409"/>
                  </a:lnTo>
                  <a:lnTo>
                    <a:pt x="1236" y="1409"/>
                  </a:lnTo>
                  <a:lnTo>
                    <a:pt x="1249" y="1414"/>
                  </a:lnTo>
                  <a:lnTo>
                    <a:pt x="1258" y="1419"/>
                  </a:lnTo>
                  <a:lnTo>
                    <a:pt x="1265" y="1424"/>
                  </a:lnTo>
                  <a:lnTo>
                    <a:pt x="1269" y="1432"/>
                  </a:lnTo>
                  <a:lnTo>
                    <a:pt x="1269" y="1432"/>
                  </a:lnTo>
                  <a:lnTo>
                    <a:pt x="1275" y="1444"/>
                  </a:lnTo>
                  <a:lnTo>
                    <a:pt x="1279" y="1455"/>
                  </a:lnTo>
                  <a:lnTo>
                    <a:pt x="1280" y="1466"/>
                  </a:lnTo>
                  <a:lnTo>
                    <a:pt x="1280" y="1477"/>
                  </a:lnTo>
                  <a:lnTo>
                    <a:pt x="1278" y="1487"/>
                  </a:lnTo>
                  <a:lnTo>
                    <a:pt x="1274" y="1497"/>
                  </a:lnTo>
                  <a:lnTo>
                    <a:pt x="1267" y="1508"/>
                  </a:lnTo>
                  <a:lnTo>
                    <a:pt x="1259" y="1519"/>
                  </a:lnTo>
                  <a:lnTo>
                    <a:pt x="1259" y="1519"/>
                  </a:lnTo>
                  <a:lnTo>
                    <a:pt x="1243" y="1537"/>
                  </a:lnTo>
                  <a:lnTo>
                    <a:pt x="1236" y="1544"/>
                  </a:lnTo>
                  <a:lnTo>
                    <a:pt x="1230" y="1549"/>
                  </a:lnTo>
                  <a:lnTo>
                    <a:pt x="1223" y="1553"/>
                  </a:lnTo>
                  <a:lnTo>
                    <a:pt x="1216" y="1555"/>
                  </a:lnTo>
                  <a:lnTo>
                    <a:pt x="1209" y="1557"/>
                  </a:lnTo>
                  <a:lnTo>
                    <a:pt x="1200" y="1558"/>
                  </a:lnTo>
                  <a:lnTo>
                    <a:pt x="1200" y="1558"/>
                  </a:lnTo>
                  <a:lnTo>
                    <a:pt x="1181" y="1560"/>
                  </a:lnTo>
                  <a:lnTo>
                    <a:pt x="1163" y="1562"/>
                  </a:lnTo>
                  <a:lnTo>
                    <a:pt x="1147" y="1566"/>
                  </a:lnTo>
                  <a:lnTo>
                    <a:pt x="1132" y="1570"/>
                  </a:lnTo>
                  <a:lnTo>
                    <a:pt x="1119" y="1574"/>
                  </a:lnTo>
                  <a:lnTo>
                    <a:pt x="1108" y="1578"/>
                  </a:lnTo>
                  <a:lnTo>
                    <a:pt x="1099" y="1582"/>
                  </a:lnTo>
                  <a:lnTo>
                    <a:pt x="1093" y="1588"/>
                  </a:lnTo>
                  <a:lnTo>
                    <a:pt x="1093" y="1588"/>
                  </a:lnTo>
                  <a:lnTo>
                    <a:pt x="1086" y="1593"/>
                  </a:lnTo>
                  <a:lnTo>
                    <a:pt x="1079" y="1598"/>
                  </a:lnTo>
                  <a:lnTo>
                    <a:pt x="1073" y="1602"/>
                  </a:lnTo>
                  <a:lnTo>
                    <a:pt x="1065" y="1604"/>
                  </a:lnTo>
                  <a:lnTo>
                    <a:pt x="1057" y="1608"/>
                  </a:lnTo>
                  <a:lnTo>
                    <a:pt x="1048" y="1609"/>
                  </a:lnTo>
                  <a:lnTo>
                    <a:pt x="1025" y="1611"/>
                  </a:lnTo>
                  <a:lnTo>
                    <a:pt x="1025" y="1611"/>
                  </a:lnTo>
                  <a:lnTo>
                    <a:pt x="1011" y="1611"/>
                  </a:lnTo>
                  <a:lnTo>
                    <a:pt x="1001" y="1613"/>
                  </a:lnTo>
                  <a:lnTo>
                    <a:pt x="993" y="1616"/>
                  </a:lnTo>
                  <a:lnTo>
                    <a:pt x="990" y="1617"/>
                  </a:lnTo>
                  <a:lnTo>
                    <a:pt x="988" y="1619"/>
                  </a:lnTo>
                  <a:lnTo>
                    <a:pt x="985" y="1622"/>
                  </a:lnTo>
                  <a:lnTo>
                    <a:pt x="984" y="1625"/>
                  </a:lnTo>
                  <a:lnTo>
                    <a:pt x="983" y="1633"/>
                  </a:lnTo>
                  <a:lnTo>
                    <a:pt x="983" y="1645"/>
                  </a:lnTo>
                  <a:lnTo>
                    <a:pt x="984" y="1660"/>
                  </a:lnTo>
                  <a:lnTo>
                    <a:pt x="988" y="1696"/>
                  </a:lnTo>
                  <a:lnTo>
                    <a:pt x="970" y="1698"/>
                  </a:lnTo>
                  <a:lnTo>
                    <a:pt x="970" y="1698"/>
                  </a:lnTo>
                  <a:lnTo>
                    <a:pt x="954" y="1700"/>
                  </a:lnTo>
                  <a:lnTo>
                    <a:pt x="941" y="1700"/>
                  </a:lnTo>
                  <a:lnTo>
                    <a:pt x="941" y="1700"/>
                  </a:lnTo>
                  <a:lnTo>
                    <a:pt x="936" y="1698"/>
                  </a:lnTo>
                  <a:lnTo>
                    <a:pt x="930" y="1700"/>
                  </a:lnTo>
                  <a:lnTo>
                    <a:pt x="927" y="1703"/>
                  </a:lnTo>
                  <a:lnTo>
                    <a:pt x="922" y="1707"/>
                  </a:lnTo>
                  <a:lnTo>
                    <a:pt x="922" y="1707"/>
                  </a:lnTo>
                  <a:lnTo>
                    <a:pt x="919" y="1714"/>
                  </a:lnTo>
                  <a:lnTo>
                    <a:pt x="915" y="1724"/>
                  </a:lnTo>
                  <a:lnTo>
                    <a:pt x="905" y="1751"/>
                  </a:lnTo>
                  <a:lnTo>
                    <a:pt x="897" y="1782"/>
                  </a:lnTo>
                  <a:lnTo>
                    <a:pt x="894" y="1796"/>
                  </a:lnTo>
                  <a:lnTo>
                    <a:pt x="891" y="1808"/>
                  </a:lnTo>
                  <a:lnTo>
                    <a:pt x="891" y="1808"/>
                  </a:lnTo>
                  <a:lnTo>
                    <a:pt x="885" y="1856"/>
                  </a:lnTo>
                  <a:lnTo>
                    <a:pt x="885" y="1856"/>
                  </a:lnTo>
                  <a:lnTo>
                    <a:pt x="878" y="1904"/>
                  </a:lnTo>
                  <a:lnTo>
                    <a:pt x="878" y="1904"/>
                  </a:lnTo>
                  <a:lnTo>
                    <a:pt x="877" y="1916"/>
                  </a:lnTo>
                  <a:lnTo>
                    <a:pt x="874" y="1928"/>
                  </a:lnTo>
                  <a:lnTo>
                    <a:pt x="870" y="1939"/>
                  </a:lnTo>
                  <a:lnTo>
                    <a:pt x="867" y="1950"/>
                  </a:lnTo>
                  <a:lnTo>
                    <a:pt x="862" y="1959"/>
                  </a:lnTo>
                  <a:lnTo>
                    <a:pt x="856" y="1967"/>
                  </a:lnTo>
                  <a:lnTo>
                    <a:pt x="851" y="1975"/>
                  </a:lnTo>
                  <a:lnTo>
                    <a:pt x="844" y="1980"/>
                  </a:lnTo>
                  <a:lnTo>
                    <a:pt x="844" y="1980"/>
                  </a:lnTo>
                  <a:lnTo>
                    <a:pt x="837" y="1986"/>
                  </a:lnTo>
                  <a:lnTo>
                    <a:pt x="830" y="1992"/>
                  </a:lnTo>
                  <a:lnTo>
                    <a:pt x="823" y="1999"/>
                  </a:lnTo>
                  <a:lnTo>
                    <a:pt x="818" y="2006"/>
                  </a:lnTo>
                  <a:lnTo>
                    <a:pt x="818" y="2006"/>
                  </a:lnTo>
                  <a:lnTo>
                    <a:pt x="814" y="2011"/>
                  </a:lnTo>
                  <a:lnTo>
                    <a:pt x="809" y="2017"/>
                  </a:lnTo>
                  <a:lnTo>
                    <a:pt x="803" y="2020"/>
                  </a:lnTo>
                  <a:lnTo>
                    <a:pt x="799" y="2022"/>
                  </a:lnTo>
                  <a:lnTo>
                    <a:pt x="799" y="2022"/>
                  </a:lnTo>
                  <a:lnTo>
                    <a:pt x="718" y="2040"/>
                  </a:lnTo>
                  <a:lnTo>
                    <a:pt x="718" y="2040"/>
                  </a:lnTo>
                  <a:lnTo>
                    <a:pt x="688" y="2045"/>
                  </a:lnTo>
                  <a:lnTo>
                    <a:pt x="661" y="2051"/>
                  </a:lnTo>
                  <a:lnTo>
                    <a:pt x="637" y="2054"/>
                  </a:lnTo>
                  <a:lnTo>
                    <a:pt x="623" y="2055"/>
                  </a:lnTo>
                  <a:lnTo>
                    <a:pt x="623" y="2055"/>
                  </a:lnTo>
                  <a:lnTo>
                    <a:pt x="610" y="2054"/>
                  </a:lnTo>
                  <a:lnTo>
                    <a:pt x="602" y="2053"/>
                  </a:lnTo>
                  <a:lnTo>
                    <a:pt x="599" y="2052"/>
                  </a:lnTo>
                  <a:lnTo>
                    <a:pt x="596" y="2050"/>
                  </a:lnTo>
                  <a:lnTo>
                    <a:pt x="592" y="2043"/>
                  </a:lnTo>
                  <a:lnTo>
                    <a:pt x="592" y="2043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1896"/>
            <p:cNvSpPr>
              <a:spLocks/>
            </p:cNvSpPr>
            <p:nvPr/>
          </p:nvSpPr>
          <p:spPr bwMode="auto">
            <a:xfrm>
              <a:off x="8225897" y="8107197"/>
              <a:ext cx="104110" cy="33584"/>
            </a:xfrm>
            <a:custGeom>
              <a:avLst/>
              <a:gdLst>
                <a:gd name="T0" fmla="*/ 88 w 217"/>
                <a:gd name="T1" fmla="*/ 69 h 70"/>
                <a:gd name="T2" fmla="*/ 88 w 217"/>
                <a:gd name="T3" fmla="*/ 69 h 70"/>
                <a:gd name="T4" fmla="*/ 83 w 217"/>
                <a:gd name="T5" fmla="*/ 67 h 70"/>
                <a:gd name="T6" fmla="*/ 77 w 217"/>
                <a:gd name="T7" fmla="*/ 64 h 70"/>
                <a:gd name="T8" fmla="*/ 66 w 217"/>
                <a:gd name="T9" fmla="*/ 59 h 70"/>
                <a:gd name="T10" fmla="*/ 66 w 217"/>
                <a:gd name="T11" fmla="*/ 59 h 70"/>
                <a:gd name="T12" fmla="*/ 60 w 217"/>
                <a:gd name="T13" fmla="*/ 56 h 70"/>
                <a:gd name="T14" fmla="*/ 51 w 217"/>
                <a:gd name="T15" fmla="*/ 52 h 70"/>
                <a:gd name="T16" fmla="*/ 41 w 217"/>
                <a:gd name="T17" fmla="*/ 49 h 70"/>
                <a:gd name="T18" fmla="*/ 30 w 217"/>
                <a:gd name="T19" fmla="*/ 46 h 70"/>
                <a:gd name="T20" fmla="*/ 30 w 217"/>
                <a:gd name="T21" fmla="*/ 46 h 70"/>
                <a:gd name="T22" fmla="*/ 19 w 217"/>
                <a:gd name="T23" fmla="*/ 43 h 70"/>
                <a:gd name="T24" fmla="*/ 11 w 217"/>
                <a:gd name="T25" fmla="*/ 40 h 70"/>
                <a:gd name="T26" fmla="*/ 6 w 217"/>
                <a:gd name="T27" fmla="*/ 37 h 70"/>
                <a:gd name="T28" fmla="*/ 1 w 217"/>
                <a:gd name="T29" fmla="*/ 32 h 70"/>
                <a:gd name="T30" fmla="*/ 0 w 217"/>
                <a:gd name="T31" fmla="*/ 28 h 70"/>
                <a:gd name="T32" fmla="*/ 2 w 217"/>
                <a:gd name="T33" fmla="*/ 22 h 70"/>
                <a:gd name="T34" fmla="*/ 6 w 217"/>
                <a:gd name="T35" fmla="*/ 18 h 70"/>
                <a:gd name="T36" fmla="*/ 11 w 217"/>
                <a:gd name="T37" fmla="*/ 11 h 70"/>
                <a:gd name="T38" fmla="*/ 11 w 217"/>
                <a:gd name="T39" fmla="*/ 11 h 70"/>
                <a:gd name="T40" fmla="*/ 19 w 217"/>
                <a:gd name="T41" fmla="*/ 7 h 70"/>
                <a:gd name="T42" fmla="*/ 28 w 217"/>
                <a:gd name="T43" fmla="*/ 4 h 70"/>
                <a:gd name="T44" fmla="*/ 39 w 217"/>
                <a:gd name="T45" fmla="*/ 1 h 70"/>
                <a:gd name="T46" fmla="*/ 53 w 217"/>
                <a:gd name="T47" fmla="*/ 0 h 70"/>
                <a:gd name="T48" fmla="*/ 53 w 217"/>
                <a:gd name="T49" fmla="*/ 0 h 70"/>
                <a:gd name="T50" fmla="*/ 92 w 217"/>
                <a:gd name="T51" fmla="*/ 0 h 70"/>
                <a:gd name="T52" fmla="*/ 107 w 217"/>
                <a:gd name="T53" fmla="*/ 1 h 70"/>
                <a:gd name="T54" fmla="*/ 122 w 217"/>
                <a:gd name="T55" fmla="*/ 3 h 70"/>
                <a:gd name="T56" fmla="*/ 135 w 217"/>
                <a:gd name="T57" fmla="*/ 5 h 70"/>
                <a:gd name="T58" fmla="*/ 148 w 217"/>
                <a:gd name="T59" fmla="*/ 7 h 70"/>
                <a:gd name="T60" fmla="*/ 176 w 217"/>
                <a:gd name="T61" fmla="*/ 16 h 70"/>
                <a:gd name="T62" fmla="*/ 176 w 217"/>
                <a:gd name="T63" fmla="*/ 16 h 70"/>
                <a:gd name="T64" fmla="*/ 199 w 217"/>
                <a:gd name="T65" fmla="*/ 24 h 70"/>
                <a:gd name="T66" fmla="*/ 207 w 217"/>
                <a:gd name="T67" fmla="*/ 27 h 70"/>
                <a:gd name="T68" fmla="*/ 211 w 217"/>
                <a:gd name="T69" fmla="*/ 29 h 70"/>
                <a:gd name="T70" fmla="*/ 214 w 217"/>
                <a:gd name="T71" fmla="*/ 32 h 70"/>
                <a:gd name="T72" fmla="*/ 216 w 217"/>
                <a:gd name="T73" fmla="*/ 36 h 70"/>
                <a:gd name="T74" fmla="*/ 217 w 217"/>
                <a:gd name="T75" fmla="*/ 39 h 70"/>
                <a:gd name="T76" fmla="*/ 217 w 217"/>
                <a:gd name="T77" fmla="*/ 43 h 70"/>
                <a:gd name="T78" fmla="*/ 217 w 217"/>
                <a:gd name="T79" fmla="*/ 43 h 70"/>
                <a:gd name="T80" fmla="*/ 217 w 217"/>
                <a:gd name="T81" fmla="*/ 49 h 70"/>
                <a:gd name="T82" fmla="*/ 216 w 217"/>
                <a:gd name="T83" fmla="*/ 53 h 70"/>
                <a:gd name="T84" fmla="*/ 213 w 217"/>
                <a:gd name="T85" fmla="*/ 57 h 70"/>
                <a:gd name="T86" fmla="*/ 210 w 217"/>
                <a:gd name="T87" fmla="*/ 59 h 70"/>
                <a:gd name="T88" fmla="*/ 203 w 217"/>
                <a:gd name="T89" fmla="*/ 61 h 70"/>
                <a:gd name="T90" fmla="*/ 195 w 217"/>
                <a:gd name="T91" fmla="*/ 62 h 70"/>
                <a:gd name="T92" fmla="*/ 166 w 217"/>
                <a:gd name="T93" fmla="*/ 66 h 70"/>
                <a:gd name="T94" fmla="*/ 166 w 217"/>
                <a:gd name="T95" fmla="*/ 66 h 70"/>
                <a:gd name="T96" fmla="*/ 112 w 217"/>
                <a:gd name="T97" fmla="*/ 69 h 70"/>
                <a:gd name="T98" fmla="*/ 98 w 217"/>
                <a:gd name="T99" fmla="*/ 70 h 70"/>
                <a:gd name="T100" fmla="*/ 88 w 217"/>
                <a:gd name="T101" fmla="*/ 69 h 70"/>
                <a:gd name="T102" fmla="*/ 88 w 217"/>
                <a:gd name="T103" fmla="*/ 69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17" h="70">
                  <a:moveTo>
                    <a:pt x="88" y="69"/>
                  </a:moveTo>
                  <a:lnTo>
                    <a:pt x="88" y="69"/>
                  </a:lnTo>
                  <a:lnTo>
                    <a:pt x="83" y="67"/>
                  </a:lnTo>
                  <a:lnTo>
                    <a:pt x="77" y="64"/>
                  </a:lnTo>
                  <a:lnTo>
                    <a:pt x="66" y="59"/>
                  </a:lnTo>
                  <a:lnTo>
                    <a:pt x="66" y="59"/>
                  </a:lnTo>
                  <a:lnTo>
                    <a:pt x="60" y="56"/>
                  </a:lnTo>
                  <a:lnTo>
                    <a:pt x="51" y="52"/>
                  </a:lnTo>
                  <a:lnTo>
                    <a:pt x="41" y="49"/>
                  </a:lnTo>
                  <a:lnTo>
                    <a:pt x="30" y="46"/>
                  </a:lnTo>
                  <a:lnTo>
                    <a:pt x="30" y="46"/>
                  </a:lnTo>
                  <a:lnTo>
                    <a:pt x="19" y="43"/>
                  </a:lnTo>
                  <a:lnTo>
                    <a:pt x="11" y="40"/>
                  </a:lnTo>
                  <a:lnTo>
                    <a:pt x="6" y="37"/>
                  </a:lnTo>
                  <a:lnTo>
                    <a:pt x="1" y="32"/>
                  </a:lnTo>
                  <a:lnTo>
                    <a:pt x="0" y="28"/>
                  </a:lnTo>
                  <a:lnTo>
                    <a:pt x="2" y="22"/>
                  </a:lnTo>
                  <a:lnTo>
                    <a:pt x="6" y="18"/>
                  </a:lnTo>
                  <a:lnTo>
                    <a:pt x="11" y="11"/>
                  </a:lnTo>
                  <a:lnTo>
                    <a:pt x="11" y="11"/>
                  </a:lnTo>
                  <a:lnTo>
                    <a:pt x="19" y="7"/>
                  </a:lnTo>
                  <a:lnTo>
                    <a:pt x="28" y="4"/>
                  </a:lnTo>
                  <a:lnTo>
                    <a:pt x="39" y="1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92" y="0"/>
                  </a:lnTo>
                  <a:lnTo>
                    <a:pt x="107" y="1"/>
                  </a:lnTo>
                  <a:lnTo>
                    <a:pt x="122" y="3"/>
                  </a:lnTo>
                  <a:lnTo>
                    <a:pt x="135" y="5"/>
                  </a:lnTo>
                  <a:lnTo>
                    <a:pt x="148" y="7"/>
                  </a:lnTo>
                  <a:lnTo>
                    <a:pt x="176" y="16"/>
                  </a:lnTo>
                  <a:lnTo>
                    <a:pt x="176" y="16"/>
                  </a:lnTo>
                  <a:lnTo>
                    <a:pt x="199" y="24"/>
                  </a:lnTo>
                  <a:lnTo>
                    <a:pt x="207" y="27"/>
                  </a:lnTo>
                  <a:lnTo>
                    <a:pt x="211" y="29"/>
                  </a:lnTo>
                  <a:lnTo>
                    <a:pt x="214" y="32"/>
                  </a:lnTo>
                  <a:lnTo>
                    <a:pt x="216" y="36"/>
                  </a:lnTo>
                  <a:lnTo>
                    <a:pt x="217" y="39"/>
                  </a:lnTo>
                  <a:lnTo>
                    <a:pt x="217" y="43"/>
                  </a:lnTo>
                  <a:lnTo>
                    <a:pt x="217" y="43"/>
                  </a:lnTo>
                  <a:lnTo>
                    <a:pt x="217" y="49"/>
                  </a:lnTo>
                  <a:lnTo>
                    <a:pt x="216" y="53"/>
                  </a:lnTo>
                  <a:lnTo>
                    <a:pt x="213" y="57"/>
                  </a:lnTo>
                  <a:lnTo>
                    <a:pt x="210" y="59"/>
                  </a:lnTo>
                  <a:lnTo>
                    <a:pt x="203" y="61"/>
                  </a:lnTo>
                  <a:lnTo>
                    <a:pt x="195" y="62"/>
                  </a:lnTo>
                  <a:lnTo>
                    <a:pt x="166" y="66"/>
                  </a:lnTo>
                  <a:lnTo>
                    <a:pt x="166" y="66"/>
                  </a:lnTo>
                  <a:lnTo>
                    <a:pt x="112" y="69"/>
                  </a:lnTo>
                  <a:lnTo>
                    <a:pt x="98" y="70"/>
                  </a:lnTo>
                  <a:lnTo>
                    <a:pt x="88" y="69"/>
                  </a:lnTo>
                  <a:lnTo>
                    <a:pt x="88" y="69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1897"/>
            <p:cNvSpPr>
              <a:spLocks/>
            </p:cNvSpPr>
            <p:nvPr/>
          </p:nvSpPr>
          <p:spPr bwMode="auto">
            <a:xfrm>
              <a:off x="6606682" y="7618314"/>
              <a:ext cx="362225" cy="663998"/>
            </a:xfrm>
            <a:custGeom>
              <a:avLst/>
              <a:gdLst>
                <a:gd name="T0" fmla="*/ 589 w 755"/>
                <a:gd name="T1" fmla="*/ 1376 h 1384"/>
                <a:gd name="T2" fmla="*/ 502 w 755"/>
                <a:gd name="T3" fmla="*/ 1367 h 1384"/>
                <a:gd name="T4" fmla="*/ 423 w 755"/>
                <a:gd name="T5" fmla="*/ 1359 h 1384"/>
                <a:gd name="T6" fmla="*/ 286 w 755"/>
                <a:gd name="T7" fmla="*/ 1331 h 1384"/>
                <a:gd name="T8" fmla="*/ 114 w 755"/>
                <a:gd name="T9" fmla="*/ 1292 h 1384"/>
                <a:gd name="T10" fmla="*/ 33 w 755"/>
                <a:gd name="T11" fmla="*/ 1275 h 1384"/>
                <a:gd name="T12" fmla="*/ 2 w 755"/>
                <a:gd name="T13" fmla="*/ 1266 h 1384"/>
                <a:gd name="T14" fmla="*/ 1 w 755"/>
                <a:gd name="T15" fmla="*/ 1259 h 1384"/>
                <a:gd name="T16" fmla="*/ 56 w 755"/>
                <a:gd name="T17" fmla="*/ 1031 h 1384"/>
                <a:gd name="T18" fmla="*/ 124 w 755"/>
                <a:gd name="T19" fmla="*/ 751 h 1384"/>
                <a:gd name="T20" fmla="*/ 162 w 755"/>
                <a:gd name="T21" fmla="*/ 587 h 1384"/>
                <a:gd name="T22" fmla="*/ 231 w 755"/>
                <a:gd name="T23" fmla="*/ 302 h 1384"/>
                <a:gd name="T24" fmla="*/ 300 w 755"/>
                <a:gd name="T25" fmla="*/ 108 h 1384"/>
                <a:gd name="T26" fmla="*/ 357 w 755"/>
                <a:gd name="T27" fmla="*/ 114 h 1384"/>
                <a:gd name="T28" fmla="*/ 401 w 755"/>
                <a:gd name="T29" fmla="*/ 112 h 1384"/>
                <a:gd name="T30" fmla="*/ 441 w 755"/>
                <a:gd name="T31" fmla="*/ 112 h 1384"/>
                <a:gd name="T32" fmla="*/ 478 w 755"/>
                <a:gd name="T33" fmla="*/ 126 h 1384"/>
                <a:gd name="T34" fmla="*/ 496 w 755"/>
                <a:gd name="T35" fmla="*/ 127 h 1384"/>
                <a:gd name="T36" fmla="*/ 497 w 755"/>
                <a:gd name="T37" fmla="*/ 122 h 1384"/>
                <a:gd name="T38" fmla="*/ 409 w 755"/>
                <a:gd name="T39" fmla="*/ 77 h 1384"/>
                <a:gd name="T40" fmla="*/ 365 w 755"/>
                <a:gd name="T41" fmla="*/ 62 h 1384"/>
                <a:gd name="T42" fmla="*/ 343 w 755"/>
                <a:gd name="T43" fmla="*/ 58 h 1384"/>
                <a:gd name="T44" fmla="*/ 330 w 755"/>
                <a:gd name="T45" fmla="*/ 49 h 1384"/>
                <a:gd name="T46" fmla="*/ 314 w 755"/>
                <a:gd name="T47" fmla="*/ 43 h 1384"/>
                <a:gd name="T48" fmla="*/ 299 w 755"/>
                <a:gd name="T49" fmla="*/ 48 h 1384"/>
                <a:gd name="T50" fmla="*/ 291 w 755"/>
                <a:gd name="T51" fmla="*/ 39 h 1384"/>
                <a:gd name="T52" fmla="*/ 300 w 755"/>
                <a:gd name="T53" fmla="*/ 4 h 1384"/>
                <a:gd name="T54" fmla="*/ 307 w 755"/>
                <a:gd name="T55" fmla="*/ 0 h 1384"/>
                <a:gd name="T56" fmla="*/ 374 w 755"/>
                <a:gd name="T57" fmla="*/ 15 h 1384"/>
                <a:gd name="T58" fmla="*/ 604 w 755"/>
                <a:gd name="T59" fmla="*/ 59 h 1384"/>
                <a:gd name="T60" fmla="*/ 739 w 755"/>
                <a:gd name="T61" fmla="*/ 84 h 1384"/>
                <a:gd name="T62" fmla="*/ 754 w 755"/>
                <a:gd name="T63" fmla="*/ 88 h 1384"/>
                <a:gd name="T64" fmla="*/ 755 w 755"/>
                <a:gd name="T65" fmla="*/ 101 h 1384"/>
                <a:gd name="T66" fmla="*/ 730 w 755"/>
                <a:gd name="T67" fmla="*/ 302 h 1384"/>
                <a:gd name="T68" fmla="*/ 721 w 755"/>
                <a:gd name="T69" fmla="*/ 331 h 1384"/>
                <a:gd name="T70" fmla="*/ 713 w 755"/>
                <a:gd name="T71" fmla="*/ 335 h 1384"/>
                <a:gd name="T72" fmla="*/ 683 w 755"/>
                <a:gd name="T73" fmla="*/ 366 h 1384"/>
                <a:gd name="T74" fmla="*/ 673 w 755"/>
                <a:gd name="T75" fmla="*/ 385 h 1384"/>
                <a:gd name="T76" fmla="*/ 674 w 755"/>
                <a:gd name="T77" fmla="*/ 407 h 1384"/>
                <a:gd name="T78" fmla="*/ 680 w 755"/>
                <a:gd name="T79" fmla="*/ 444 h 1384"/>
                <a:gd name="T80" fmla="*/ 667 w 755"/>
                <a:gd name="T81" fmla="*/ 469 h 1384"/>
                <a:gd name="T82" fmla="*/ 656 w 755"/>
                <a:gd name="T83" fmla="*/ 486 h 1384"/>
                <a:gd name="T84" fmla="*/ 660 w 755"/>
                <a:gd name="T85" fmla="*/ 492 h 1384"/>
                <a:gd name="T86" fmla="*/ 675 w 755"/>
                <a:gd name="T87" fmla="*/ 483 h 1384"/>
                <a:gd name="T88" fmla="*/ 695 w 755"/>
                <a:gd name="T89" fmla="*/ 472 h 1384"/>
                <a:gd name="T90" fmla="*/ 700 w 755"/>
                <a:gd name="T91" fmla="*/ 490 h 1384"/>
                <a:gd name="T92" fmla="*/ 690 w 755"/>
                <a:gd name="T93" fmla="*/ 638 h 1384"/>
                <a:gd name="T94" fmla="*/ 681 w 755"/>
                <a:gd name="T95" fmla="*/ 762 h 1384"/>
                <a:gd name="T96" fmla="*/ 673 w 755"/>
                <a:gd name="T97" fmla="*/ 886 h 1384"/>
                <a:gd name="T98" fmla="*/ 664 w 755"/>
                <a:gd name="T99" fmla="*/ 1009 h 1384"/>
                <a:gd name="T100" fmla="*/ 655 w 755"/>
                <a:gd name="T101" fmla="*/ 1131 h 1384"/>
                <a:gd name="T102" fmla="*/ 646 w 755"/>
                <a:gd name="T103" fmla="*/ 1255 h 1384"/>
                <a:gd name="T104" fmla="*/ 642 w 755"/>
                <a:gd name="T105" fmla="*/ 1318 h 1384"/>
                <a:gd name="T106" fmla="*/ 637 w 755"/>
                <a:gd name="T107" fmla="*/ 1370 h 1384"/>
                <a:gd name="T108" fmla="*/ 631 w 755"/>
                <a:gd name="T109" fmla="*/ 1384 h 1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55" h="1384">
                  <a:moveTo>
                    <a:pt x="626" y="1381"/>
                  </a:moveTo>
                  <a:lnTo>
                    <a:pt x="626" y="1381"/>
                  </a:lnTo>
                  <a:lnTo>
                    <a:pt x="614" y="1379"/>
                  </a:lnTo>
                  <a:lnTo>
                    <a:pt x="589" y="1376"/>
                  </a:lnTo>
                  <a:lnTo>
                    <a:pt x="589" y="1376"/>
                  </a:lnTo>
                  <a:lnTo>
                    <a:pt x="542" y="1372"/>
                  </a:lnTo>
                  <a:lnTo>
                    <a:pt x="542" y="1372"/>
                  </a:lnTo>
                  <a:lnTo>
                    <a:pt x="502" y="1367"/>
                  </a:lnTo>
                  <a:lnTo>
                    <a:pt x="502" y="1367"/>
                  </a:lnTo>
                  <a:lnTo>
                    <a:pt x="463" y="1363"/>
                  </a:lnTo>
                  <a:lnTo>
                    <a:pt x="463" y="1363"/>
                  </a:lnTo>
                  <a:lnTo>
                    <a:pt x="423" y="1359"/>
                  </a:lnTo>
                  <a:lnTo>
                    <a:pt x="423" y="1359"/>
                  </a:lnTo>
                  <a:lnTo>
                    <a:pt x="403" y="1355"/>
                  </a:lnTo>
                  <a:lnTo>
                    <a:pt x="371" y="1349"/>
                  </a:lnTo>
                  <a:lnTo>
                    <a:pt x="286" y="1331"/>
                  </a:lnTo>
                  <a:lnTo>
                    <a:pt x="286" y="1331"/>
                  </a:lnTo>
                  <a:lnTo>
                    <a:pt x="171" y="1306"/>
                  </a:lnTo>
                  <a:lnTo>
                    <a:pt x="171" y="1306"/>
                  </a:lnTo>
                  <a:lnTo>
                    <a:pt x="114" y="1292"/>
                  </a:lnTo>
                  <a:lnTo>
                    <a:pt x="114" y="1292"/>
                  </a:lnTo>
                  <a:lnTo>
                    <a:pt x="76" y="1285"/>
                  </a:lnTo>
                  <a:lnTo>
                    <a:pt x="76" y="1285"/>
                  </a:lnTo>
                  <a:lnTo>
                    <a:pt x="33" y="1275"/>
                  </a:lnTo>
                  <a:lnTo>
                    <a:pt x="33" y="1275"/>
                  </a:lnTo>
                  <a:lnTo>
                    <a:pt x="15" y="1270"/>
                  </a:lnTo>
                  <a:lnTo>
                    <a:pt x="5" y="1267"/>
                  </a:lnTo>
                  <a:lnTo>
                    <a:pt x="2" y="1266"/>
                  </a:lnTo>
                  <a:lnTo>
                    <a:pt x="1" y="1264"/>
                  </a:lnTo>
                  <a:lnTo>
                    <a:pt x="0" y="1261"/>
                  </a:lnTo>
                  <a:lnTo>
                    <a:pt x="1" y="1259"/>
                  </a:lnTo>
                  <a:lnTo>
                    <a:pt x="1" y="1259"/>
                  </a:lnTo>
                  <a:lnTo>
                    <a:pt x="20" y="1181"/>
                  </a:lnTo>
                  <a:lnTo>
                    <a:pt x="41" y="1096"/>
                  </a:lnTo>
                  <a:lnTo>
                    <a:pt x="41" y="1096"/>
                  </a:lnTo>
                  <a:lnTo>
                    <a:pt x="56" y="1031"/>
                  </a:lnTo>
                  <a:lnTo>
                    <a:pt x="56" y="1031"/>
                  </a:lnTo>
                  <a:lnTo>
                    <a:pt x="85" y="908"/>
                  </a:lnTo>
                  <a:lnTo>
                    <a:pt x="85" y="908"/>
                  </a:lnTo>
                  <a:lnTo>
                    <a:pt x="124" y="751"/>
                  </a:lnTo>
                  <a:lnTo>
                    <a:pt x="124" y="751"/>
                  </a:lnTo>
                  <a:lnTo>
                    <a:pt x="147" y="651"/>
                  </a:lnTo>
                  <a:lnTo>
                    <a:pt x="147" y="651"/>
                  </a:lnTo>
                  <a:lnTo>
                    <a:pt x="162" y="587"/>
                  </a:lnTo>
                  <a:lnTo>
                    <a:pt x="162" y="587"/>
                  </a:lnTo>
                  <a:lnTo>
                    <a:pt x="195" y="448"/>
                  </a:lnTo>
                  <a:lnTo>
                    <a:pt x="195" y="448"/>
                  </a:lnTo>
                  <a:lnTo>
                    <a:pt x="231" y="302"/>
                  </a:lnTo>
                  <a:lnTo>
                    <a:pt x="231" y="302"/>
                  </a:lnTo>
                  <a:lnTo>
                    <a:pt x="262" y="173"/>
                  </a:lnTo>
                  <a:lnTo>
                    <a:pt x="277" y="105"/>
                  </a:lnTo>
                  <a:lnTo>
                    <a:pt x="300" y="108"/>
                  </a:lnTo>
                  <a:lnTo>
                    <a:pt x="300" y="108"/>
                  </a:lnTo>
                  <a:lnTo>
                    <a:pt x="344" y="113"/>
                  </a:lnTo>
                  <a:lnTo>
                    <a:pt x="344" y="113"/>
                  </a:lnTo>
                  <a:lnTo>
                    <a:pt x="357" y="114"/>
                  </a:lnTo>
                  <a:lnTo>
                    <a:pt x="370" y="114"/>
                  </a:lnTo>
                  <a:lnTo>
                    <a:pt x="386" y="113"/>
                  </a:lnTo>
                  <a:lnTo>
                    <a:pt x="401" y="112"/>
                  </a:lnTo>
                  <a:lnTo>
                    <a:pt x="401" y="112"/>
                  </a:lnTo>
                  <a:lnTo>
                    <a:pt x="421" y="110"/>
                  </a:lnTo>
                  <a:lnTo>
                    <a:pt x="428" y="110"/>
                  </a:lnTo>
                  <a:lnTo>
                    <a:pt x="434" y="111"/>
                  </a:lnTo>
                  <a:lnTo>
                    <a:pt x="441" y="112"/>
                  </a:lnTo>
                  <a:lnTo>
                    <a:pt x="446" y="113"/>
                  </a:lnTo>
                  <a:lnTo>
                    <a:pt x="463" y="120"/>
                  </a:lnTo>
                  <a:lnTo>
                    <a:pt x="463" y="120"/>
                  </a:lnTo>
                  <a:lnTo>
                    <a:pt x="478" y="126"/>
                  </a:lnTo>
                  <a:lnTo>
                    <a:pt x="485" y="129"/>
                  </a:lnTo>
                  <a:lnTo>
                    <a:pt x="489" y="130"/>
                  </a:lnTo>
                  <a:lnTo>
                    <a:pt x="494" y="129"/>
                  </a:lnTo>
                  <a:lnTo>
                    <a:pt x="496" y="127"/>
                  </a:lnTo>
                  <a:lnTo>
                    <a:pt x="497" y="126"/>
                  </a:lnTo>
                  <a:lnTo>
                    <a:pt x="498" y="123"/>
                  </a:lnTo>
                  <a:lnTo>
                    <a:pt x="498" y="123"/>
                  </a:lnTo>
                  <a:lnTo>
                    <a:pt x="497" y="122"/>
                  </a:lnTo>
                  <a:lnTo>
                    <a:pt x="494" y="120"/>
                  </a:lnTo>
                  <a:lnTo>
                    <a:pt x="483" y="113"/>
                  </a:lnTo>
                  <a:lnTo>
                    <a:pt x="448" y="95"/>
                  </a:lnTo>
                  <a:lnTo>
                    <a:pt x="409" y="77"/>
                  </a:lnTo>
                  <a:lnTo>
                    <a:pt x="392" y="70"/>
                  </a:lnTo>
                  <a:lnTo>
                    <a:pt x="381" y="66"/>
                  </a:lnTo>
                  <a:lnTo>
                    <a:pt x="381" y="66"/>
                  </a:lnTo>
                  <a:lnTo>
                    <a:pt x="365" y="62"/>
                  </a:lnTo>
                  <a:lnTo>
                    <a:pt x="353" y="61"/>
                  </a:lnTo>
                  <a:lnTo>
                    <a:pt x="353" y="61"/>
                  </a:lnTo>
                  <a:lnTo>
                    <a:pt x="349" y="60"/>
                  </a:lnTo>
                  <a:lnTo>
                    <a:pt x="343" y="58"/>
                  </a:lnTo>
                  <a:lnTo>
                    <a:pt x="339" y="56"/>
                  </a:lnTo>
                  <a:lnTo>
                    <a:pt x="335" y="52"/>
                  </a:lnTo>
                  <a:lnTo>
                    <a:pt x="335" y="52"/>
                  </a:lnTo>
                  <a:lnTo>
                    <a:pt x="330" y="49"/>
                  </a:lnTo>
                  <a:lnTo>
                    <a:pt x="327" y="47"/>
                  </a:lnTo>
                  <a:lnTo>
                    <a:pt x="322" y="45"/>
                  </a:lnTo>
                  <a:lnTo>
                    <a:pt x="318" y="43"/>
                  </a:lnTo>
                  <a:lnTo>
                    <a:pt x="314" y="43"/>
                  </a:lnTo>
                  <a:lnTo>
                    <a:pt x="308" y="45"/>
                  </a:lnTo>
                  <a:lnTo>
                    <a:pt x="304" y="46"/>
                  </a:lnTo>
                  <a:lnTo>
                    <a:pt x="299" y="48"/>
                  </a:lnTo>
                  <a:lnTo>
                    <a:pt x="299" y="48"/>
                  </a:lnTo>
                  <a:lnTo>
                    <a:pt x="293" y="50"/>
                  </a:lnTo>
                  <a:lnTo>
                    <a:pt x="291" y="50"/>
                  </a:lnTo>
                  <a:lnTo>
                    <a:pt x="290" y="48"/>
                  </a:lnTo>
                  <a:lnTo>
                    <a:pt x="291" y="39"/>
                  </a:lnTo>
                  <a:lnTo>
                    <a:pt x="295" y="21"/>
                  </a:lnTo>
                  <a:lnTo>
                    <a:pt x="295" y="21"/>
                  </a:lnTo>
                  <a:lnTo>
                    <a:pt x="298" y="10"/>
                  </a:lnTo>
                  <a:lnTo>
                    <a:pt x="300" y="4"/>
                  </a:lnTo>
                  <a:lnTo>
                    <a:pt x="301" y="1"/>
                  </a:lnTo>
                  <a:lnTo>
                    <a:pt x="304" y="0"/>
                  </a:lnTo>
                  <a:lnTo>
                    <a:pt x="305" y="0"/>
                  </a:lnTo>
                  <a:lnTo>
                    <a:pt x="307" y="0"/>
                  </a:lnTo>
                  <a:lnTo>
                    <a:pt x="307" y="0"/>
                  </a:lnTo>
                  <a:lnTo>
                    <a:pt x="332" y="6"/>
                  </a:lnTo>
                  <a:lnTo>
                    <a:pt x="374" y="15"/>
                  </a:lnTo>
                  <a:lnTo>
                    <a:pt x="374" y="15"/>
                  </a:lnTo>
                  <a:lnTo>
                    <a:pt x="394" y="18"/>
                  </a:lnTo>
                  <a:lnTo>
                    <a:pt x="394" y="18"/>
                  </a:lnTo>
                  <a:lnTo>
                    <a:pt x="604" y="59"/>
                  </a:lnTo>
                  <a:lnTo>
                    <a:pt x="604" y="59"/>
                  </a:lnTo>
                  <a:lnTo>
                    <a:pt x="668" y="72"/>
                  </a:lnTo>
                  <a:lnTo>
                    <a:pt x="668" y="72"/>
                  </a:lnTo>
                  <a:lnTo>
                    <a:pt x="710" y="80"/>
                  </a:lnTo>
                  <a:lnTo>
                    <a:pt x="739" y="84"/>
                  </a:lnTo>
                  <a:lnTo>
                    <a:pt x="739" y="84"/>
                  </a:lnTo>
                  <a:lnTo>
                    <a:pt x="749" y="85"/>
                  </a:lnTo>
                  <a:lnTo>
                    <a:pt x="752" y="87"/>
                  </a:lnTo>
                  <a:lnTo>
                    <a:pt x="754" y="88"/>
                  </a:lnTo>
                  <a:lnTo>
                    <a:pt x="755" y="90"/>
                  </a:lnTo>
                  <a:lnTo>
                    <a:pt x="755" y="92"/>
                  </a:lnTo>
                  <a:lnTo>
                    <a:pt x="755" y="101"/>
                  </a:lnTo>
                  <a:lnTo>
                    <a:pt x="755" y="101"/>
                  </a:lnTo>
                  <a:lnTo>
                    <a:pt x="752" y="136"/>
                  </a:lnTo>
                  <a:lnTo>
                    <a:pt x="743" y="198"/>
                  </a:lnTo>
                  <a:lnTo>
                    <a:pt x="743" y="198"/>
                  </a:lnTo>
                  <a:lnTo>
                    <a:pt x="730" y="302"/>
                  </a:lnTo>
                  <a:lnTo>
                    <a:pt x="730" y="302"/>
                  </a:lnTo>
                  <a:lnTo>
                    <a:pt x="727" y="316"/>
                  </a:lnTo>
                  <a:lnTo>
                    <a:pt x="723" y="326"/>
                  </a:lnTo>
                  <a:lnTo>
                    <a:pt x="721" y="331"/>
                  </a:lnTo>
                  <a:lnTo>
                    <a:pt x="719" y="333"/>
                  </a:lnTo>
                  <a:lnTo>
                    <a:pt x="717" y="334"/>
                  </a:lnTo>
                  <a:lnTo>
                    <a:pt x="713" y="335"/>
                  </a:lnTo>
                  <a:lnTo>
                    <a:pt x="713" y="335"/>
                  </a:lnTo>
                  <a:lnTo>
                    <a:pt x="710" y="336"/>
                  </a:lnTo>
                  <a:lnTo>
                    <a:pt x="706" y="340"/>
                  </a:lnTo>
                  <a:lnTo>
                    <a:pt x="694" y="352"/>
                  </a:lnTo>
                  <a:lnTo>
                    <a:pt x="683" y="366"/>
                  </a:lnTo>
                  <a:lnTo>
                    <a:pt x="678" y="373"/>
                  </a:lnTo>
                  <a:lnTo>
                    <a:pt x="675" y="378"/>
                  </a:lnTo>
                  <a:lnTo>
                    <a:pt x="675" y="378"/>
                  </a:lnTo>
                  <a:lnTo>
                    <a:pt x="673" y="385"/>
                  </a:lnTo>
                  <a:lnTo>
                    <a:pt x="672" y="393"/>
                  </a:lnTo>
                  <a:lnTo>
                    <a:pt x="673" y="399"/>
                  </a:lnTo>
                  <a:lnTo>
                    <a:pt x="674" y="407"/>
                  </a:lnTo>
                  <a:lnTo>
                    <a:pt x="674" y="407"/>
                  </a:lnTo>
                  <a:lnTo>
                    <a:pt x="677" y="418"/>
                  </a:lnTo>
                  <a:lnTo>
                    <a:pt x="679" y="427"/>
                  </a:lnTo>
                  <a:lnTo>
                    <a:pt x="680" y="436"/>
                  </a:lnTo>
                  <a:lnTo>
                    <a:pt x="680" y="444"/>
                  </a:lnTo>
                  <a:lnTo>
                    <a:pt x="678" y="450"/>
                  </a:lnTo>
                  <a:lnTo>
                    <a:pt x="676" y="457"/>
                  </a:lnTo>
                  <a:lnTo>
                    <a:pt x="672" y="462"/>
                  </a:lnTo>
                  <a:lnTo>
                    <a:pt x="667" y="469"/>
                  </a:lnTo>
                  <a:lnTo>
                    <a:pt x="667" y="469"/>
                  </a:lnTo>
                  <a:lnTo>
                    <a:pt x="660" y="476"/>
                  </a:lnTo>
                  <a:lnTo>
                    <a:pt x="657" y="481"/>
                  </a:lnTo>
                  <a:lnTo>
                    <a:pt x="656" y="486"/>
                  </a:lnTo>
                  <a:lnTo>
                    <a:pt x="657" y="490"/>
                  </a:lnTo>
                  <a:lnTo>
                    <a:pt x="657" y="490"/>
                  </a:lnTo>
                  <a:lnTo>
                    <a:pt x="659" y="492"/>
                  </a:lnTo>
                  <a:lnTo>
                    <a:pt x="660" y="492"/>
                  </a:lnTo>
                  <a:lnTo>
                    <a:pt x="663" y="492"/>
                  </a:lnTo>
                  <a:lnTo>
                    <a:pt x="667" y="490"/>
                  </a:lnTo>
                  <a:lnTo>
                    <a:pt x="675" y="483"/>
                  </a:lnTo>
                  <a:lnTo>
                    <a:pt x="675" y="483"/>
                  </a:lnTo>
                  <a:lnTo>
                    <a:pt x="686" y="476"/>
                  </a:lnTo>
                  <a:lnTo>
                    <a:pt x="691" y="473"/>
                  </a:lnTo>
                  <a:lnTo>
                    <a:pt x="695" y="472"/>
                  </a:lnTo>
                  <a:lnTo>
                    <a:pt x="695" y="472"/>
                  </a:lnTo>
                  <a:lnTo>
                    <a:pt x="697" y="473"/>
                  </a:lnTo>
                  <a:lnTo>
                    <a:pt x="699" y="476"/>
                  </a:lnTo>
                  <a:lnTo>
                    <a:pt x="700" y="481"/>
                  </a:lnTo>
                  <a:lnTo>
                    <a:pt x="700" y="490"/>
                  </a:lnTo>
                  <a:lnTo>
                    <a:pt x="698" y="521"/>
                  </a:lnTo>
                  <a:lnTo>
                    <a:pt x="695" y="574"/>
                  </a:lnTo>
                  <a:lnTo>
                    <a:pt x="695" y="574"/>
                  </a:lnTo>
                  <a:lnTo>
                    <a:pt x="690" y="638"/>
                  </a:lnTo>
                  <a:lnTo>
                    <a:pt x="690" y="638"/>
                  </a:lnTo>
                  <a:lnTo>
                    <a:pt x="686" y="698"/>
                  </a:lnTo>
                  <a:lnTo>
                    <a:pt x="686" y="698"/>
                  </a:lnTo>
                  <a:lnTo>
                    <a:pt x="681" y="762"/>
                  </a:lnTo>
                  <a:lnTo>
                    <a:pt x="681" y="762"/>
                  </a:lnTo>
                  <a:lnTo>
                    <a:pt x="677" y="822"/>
                  </a:lnTo>
                  <a:lnTo>
                    <a:pt x="677" y="822"/>
                  </a:lnTo>
                  <a:lnTo>
                    <a:pt x="673" y="886"/>
                  </a:lnTo>
                  <a:lnTo>
                    <a:pt x="673" y="886"/>
                  </a:lnTo>
                  <a:lnTo>
                    <a:pt x="668" y="945"/>
                  </a:lnTo>
                  <a:lnTo>
                    <a:pt x="668" y="945"/>
                  </a:lnTo>
                  <a:lnTo>
                    <a:pt x="664" y="1009"/>
                  </a:lnTo>
                  <a:lnTo>
                    <a:pt x="664" y="1009"/>
                  </a:lnTo>
                  <a:lnTo>
                    <a:pt x="659" y="1069"/>
                  </a:lnTo>
                  <a:lnTo>
                    <a:pt x="659" y="1069"/>
                  </a:lnTo>
                  <a:lnTo>
                    <a:pt x="655" y="1131"/>
                  </a:lnTo>
                  <a:lnTo>
                    <a:pt x="655" y="1131"/>
                  </a:lnTo>
                  <a:lnTo>
                    <a:pt x="651" y="1193"/>
                  </a:lnTo>
                  <a:lnTo>
                    <a:pt x="651" y="1193"/>
                  </a:lnTo>
                  <a:lnTo>
                    <a:pt x="646" y="1255"/>
                  </a:lnTo>
                  <a:lnTo>
                    <a:pt x="646" y="1255"/>
                  </a:lnTo>
                  <a:lnTo>
                    <a:pt x="643" y="1296"/>
                  </a:lnTo>
                  <a:lnTo>
                    <a:pt x="642" y="1318"/>
                  </a:lnTo>
                  <a:lnTo>
                    <a:pt x="642" y="1318"/>
                  </a:lnTo>
                  <a:lnTo>
                    <a:pt x="639" y="1332"/>
                  </a:lnTo>
                  <a:lnTo>
                    <a:pt x="638" y="1354"/>
                  </a:lnTo>
                  <a:lnTo>
                    <a:pt x="638" y="1354"/>
                  </a:lnTo>
                  <a:lnTo>
                    <a:pt x="637" y="1370"/>
                  </a:lnTo>
                  <a:lnTo>
                    <a:pt x="636" y="1376"/>
                  </a:lnTo>
                  <a:lnTo>
                    <a:pt x="635" y="1380"/>
                  </a:lnTo>
                  <a:lnTo>
                    <a:pt x="633" y="1383"/>
                  </a:lnTo>
                  <a:lnTo>
                    <a:pt x="631" y="1384"/>
                  </a:lnTo>
                  <a:lnTo>
                    <a:pt x="628" y="1383"/>
                  </a:lnTo>
                  <a:lnTo>
                    <a:pt x="626" y="1381"/>
                  </a:lnTo>
                  <a:lnTo>
                    <a:pt x="626" y="1381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1898"/>
            <p:cNvSpPr>
              <a:spLocks/>
            </p:cNvSpPr>
            <p:nvPr/>
          </p:nvSpPr>
          <p:spPr bwMode="auto">
            <a:xfrm>
              <a:off x="5962355" y="6752813"/>
              <a:ext cx="401085" cy="728767"/>
            </a:xfrm>
            <a:custGeom>
              <a:avLst/>
              <a:gdLst>
                <a:gd name="T0" fmla="*/ 780 w 836"/>
                <a:gd name="T1" fmla="*/ 1494 h 1519"/>
                <a:gd name="T2" fmla="*/ 474 w 836"/>
                <a:gd name="T3" fmla="*/ 1334 h 1519"/>
                <a:gd name="T4" fmla="*/ 130 w 836"/>
                <a:gd name="T5" fmla="*/ 1118 h 1519"/>
                <a:gd name="T6" fmla="*/ 60 w 836"/>
                <a:gd name="T7" fmla="*/ 1064 h 1519"/>
                <a:gd name="T8" fmla="*/ 78 w 836"/>
                <a:gd name="T9" fmla="*/ 1031 h 1519"/>
                <a:gd name="T10" fmla="*/ 98 w 836"/>
                <a:gd name="T11" fmla="*/ 1010 h 1519"/>
                <a:gd name="T12" fmla="*/ 96 w 836"/>
                <a:gd name="T13" fmla="*/ 997 h 1519"/>
                <a:gd name="T14" fmla="*/ 48 w 836"/>
                <a:gd name="T15" fmla="*/ 985 h 1519"/>
                <a:gd name="T16" fmla="*/ 32 w 836"/>
                <a:gd name="T17" fmla="*/ 977 h 1519"/>
                <a:gd name="T18" fmla="*/ 22 w 836"/>
                <a:gd name="T19" fmla="*/ 969 h 1519"/>
                <a:gd name="T20" fmla="*/ 0 w 836"/>
                <a:gd name="T21" fmla="*/ 953 h 1519"/>
                <a:gd name="T22" fmla="*/ 20 w 836"/>
                <a:gd name="T23" fmla="*/ 911 h 1519"/>
                <a:gd name="T24" fmla="*/ 580 w 836"/>
                <a:gd name="T25" fmla="*/ 80 h 1519"/>
                <a:gd name="T26" fmla="*/ 668 w 836"/>
                <a:gd name="T27" fmla="*/ 13 h 1519"/>
                <a:gd name="T28" fmla="*/ 689 w 836"/>
                <a:gd name="T29" fmla="*/ 44 h 1519"/>
                <a:gd name="T30" fmla="*/ 699 w 836"/>
                <a:gd name="T31" fmla="*/ 90 h 1519"/>
                <a:gd name="T32" fmla="*/ 714 w 836"/>
                <a:gd name="T33" fmla="*/ 129 h 1519"/>
                <a:gd name="T34" fmla="*/ 728 w 836"/>
                <a:gd name="T35" fmla="*/ 161 h 1519"/>
                <a:gd name="T36" fmla="*/ 752 w 836"/>
                <a:gd name="T37" fmla="*/ 186 h 1519"/>
                <a:gd name="T38" fmla="*/ 716 w 836"/>
                <a:gd name="T39" fmla="*/ 242 h 1519"/>
                <a:gd name="T40" fmla="*/ 668 w 836"/>
                <a:gd name="T41" fmla="*/ 340 h 1519"/>
                <a:gd name="T42" fmla="*/ 643 w 836"/>
                <a:gd name="T43" fmla="*/ 396 h 1519"/>
                <a:gd name="T44" fmla="*/ 640 w 836"/>
                <a:gd name="T45" fmla="*/ 424 h 1519"/>
                <a:gd name="T46" fmla="*/ 696 w 836"/>
                <a:gd name="T47" fmla="*/ 470 h 1519"/>
                <a:gd name="T48" fmla="*/ 719 w 836"/>
                <a:gd name="T49" fmla="*/ 497 h 1519"/>
                <a:gd name="T50" fmla="*/ 703 w 836"/>
                <a:gd name="T51" fmla="*/ 538 h 1519"/>
                <a:gd name="T52" fmla="*/ 684 w 836"/>
                <a:gd name="T53" fmla="*/ 592 h 1519"/>
                <a:gd name="T54" fmla="*/ 689 w 836"/>
                <a:gd name="T55" fmla="*/ 622 h 1519"/>
                <a:gd name="T56" fmla="*/ 712 w 836"/>
                <a:gd name="T57" fmla="*/ 645 h 1519"/>
                <a:gd name="T58" fmla="*/ 709 w 836"/>
                <a:gd name="T59" fmla="*/ 692 h 1519"/>
                <a:gd name="T60" fmla="*/ 686 w 836"/>
                <a:gd name="T61" fmla="*/ 700 h 1519"/>
                <a:gd name="T62" fmla="*/ 670 w 836"/>
                <a:gd name="T63" fmla="*/ 724 h 1519"/>
                <a:gd name="T64" fmla="*/ 661 w 836"/>
                <a:gd name="T65" fmla="*/ 752 h 1519"/>
                <a:gd name="T66" fmla="*/ 656 w 836"/>
                <a:gd name="T67" fmla="*/ 776 h 1519"/>
                <a:gd name="T68" fmla="*/ 667 w 836"/>
                <a:gd name="T69" fmla="*/ 794 h 1519"/>
                <a:gd name="T70" fmla="*/ 672 w 836"/>
                <a:gd name="T71" fmla="*/ 819 h 1519"/>
                <a:gd name="T72" fmla="*/ 680 w 836"/>
                <a:gd name="T73" fmla="*/ 850 h 1519"/>
                <a:gd name="T74" fmla="*/ 690 w 836"/>
                <a:gd name="T75" fmla="*/ 888 h 1519"/>
                <a:gd name="T76" fmla="*/ 699 w 836"/>
                <a:gd name="T77" fmla="*/ 927 h 1519"/>
                <a:gd name="T78" fmla="*/ 696 w 836"/>
                <a:gd name="T79" fmla="*/ 973 h 1519"/>
                <a:gd name="T80" fmla="*/ 677 w 836"/>
                <a:gd name="T81" fmla="*/ 1087 h 1519"/>
                <a:gd name="T82" fmla="*/ 669 w 836"/>
                <a:gd name="T83" fmla="*/ 1136 h 1519"/>
                <a:gd name="T84" fmla="*/ 675 w 836"/>
                <a:gd name="T85" fmla="*/ 1161 h 1519"/>
                <a:gd name="T86" fmla="*/ 703 w 836"/>
                <a:gd name="T87" fmla="*/ 1220 h 1519"/>
                <a:gd name="T88" fmla="*/ 723 w 836"/>
                <a:gd name="T89" fmla="*/ 1272 h 1519"/>
                <a:gd name="T90" fmla="*/ 730 w 836"/>
                <a:gd name="T91" fmla="*/ 1296 h 1519"/>
                <a:gd name="T92" fmla="*/ 722 w 836"/>
                <a:gd name="T93" fmla="*/ 1320 h 1519"/>
                <a:gd name="T94" fmla="*/ 715 w 836"/>
                <a:gd name="T95" fmla="*/ 1359 h 1519"/>
                <a:gd name="T96" fmla="*/ 732 w 836"/>
                <a:gd name="T97" fmla="*/ 1380 h 1519"/>
                <a:gd name="T98" fmla="*/ 795 w 836"/>
                <a:gd name="T99" fmla="*/ 1413 h 1519"/>
                <a:gd name="T100" fmla="*/ 836 w 836"/>
                <a:gd name="T101" fmla="*/ 1425 h 1519"/>
                <a:gd name="T102" fmla="*/ 831 w 836"/>
                <a:gd name="T103" fmla="*/ 1519 h 1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36" h="1519">
                  <a:moveTo>
                    <a:pt x="822" y="1515"/>
                  </a:moveTo>
                  <a:lnTo>
                    <a:pt x="822" y="1515"/>
                  </a:lnTo>
                  <a:lnTo>
                    <a:pt x="806" y="1506"/>
                  </a:lnTo>
                  <a:lnTo>
                    <a:pt x="780" y="1494"/>
                  </a:lnTo>
                  <a:lnTo>
                    <a:pt x="780" y="1494"/>
                  </a:lnTo>
                  <a:lnTo>
                    <a:pt x="746" y="1477"/>
                  </a:lnTo>
                  <a:lnTo>
                    <a:pt x="689" y="1447"/>
                  </a:lnTo>
                  <a:lnTo>
                    <a:pt x="499" y="1348"/>
                  </a:lnTo>
                  <a:lnTo>
                    <a:pt x="499" y="1348"/>
                  </a:lnTo>
                  <a:lnTo>
                    <a:pt x="474" y="1334"/>
                  </a:lnTo>
                  <a:lnTo>
                    <a:pt x="439" y="1313"/>
                  </a:lnTo>
                  <a:lnTo>
                    <a:pt x="346" y="1256"/>
                  </a:lnTo>
                  <a:lnTo>
                    <a:pt x="238" y="1188"/>
                  </a:lnTo>
                  <a:lnTo>
                    <a:pt x="130" y="1118"/>
                  </a:lnTo>
                  <a:lnTo>
                    <a:pt x="130" y="1118"/>
                  </a:lnTo>
                  <a:lnTo>
                    <a:pt x="99" y="1097"/>
                  </a:lnTo>
                  <a:lnTo>
                    <a:pt x="77" y="1082"/>
                  </a:lnTo>
                  <a:lnTo>
                    <a:pt x="64" y="1071"/>
                  </a:lnTo>
                  <a:lnTo>
                    <a:pt x="61" y="1067"/>
                  </a:lnTo>
                  <a:lnTo>
                    <a:pt x="60" y="1064"/>
                  </a:lnTo>
                  <a:lnTo>
                    <a:pt x="60" y="1064"/>
                  </a:lnTo>
                  <a:lnTo>
                    <a:pt x="60" y="1060"/>
                  </a:lnTo>
                  <a:lnTo>
                    <a:pt x="62" y="1054"/>
                  </a:lnTo>
                  <a:lnTo>
                    <a:pt x="69" y="1043"/>
                  </a:lnTo>
                  <a:lnTo>
                    <a:pt x="78" y="1031"/>
                  </a:lnTo>
                  <a:lnTo>
                    <a:pt x="82" y="1025"/>
                  </a:lnTo>
                  <a:lnTo>
                    <a:pt x="88" y="1021"/>
                  </a:lnTo>
                  <a:lnTo>
                    <a:pt x="88" y="1021"/>
                  </a:lnTo>
                  <a:lnTo>
                    <a:pt x="95" y="1013"/>
                  </a:lnTo>
                  <a:lnTo>
                    <a:pt x="98" y="1010"/>
                  </a:lnTo>
                  <a:lnTo>
                    <a:pt x="100" y="1006"/>
                  </a:lnTo>
                  <a:lnTo>
                    <a:pt x="100" y="1004"/>
                  </a:lnTo>
                  <a:lnTo>
                    <a:pt x="100" y="1001"/>
                  </a:lnTo>
                  <a:lnTo>
                    <a:pt x="99" y="999"/>
                  </a:lnTo>
                  <a:lnTo>
                    <a:pt x="96" y="997"/>
                  </a:lnTo>
                  <a:lnTo>
                    <a:pt x="90" y="992"/>
                  </a:lnTo>
                  <a:lnTo>
                    <a:pt x="79" y="989"/>
                  </a:lnTo>
                  <a:lnTo>
                    <a:pt x="66" y="987"/>
                  </a:lnTo>
                  <a:lnTo>
                    <a:pt x="48" y="985"/>
                  </a:lnTo>
                  <a:lnTo>
                    <a:pt x="48" y="985"/>
                  </a:lnTo>
                  <a:lnTo>
                    <a:pt x="41" y="985"/>
                  </a:lnTo>
                  <a:lnTo>
                    <a:pt x="37" y="983"/>
                  </a:lnTo>
                  <a:lnTo>
                    <a:pt x="34" y="980"/>
                  </a:lnTo>
                  <a:lnTo>
                    <a:pt x="32" y="977"/>
                  </a:lnTo>
                  <a:lnTo>
                    <a:pt x="32" y="977"/>
                  </a:lnTo>
                  <a:lnTo>
                    <a:pt x="29" y="970"/>
                  </a:lnTo>
                  <a:lnTo>
                    <a:pt x="28" y="969"/>
                  </a:lnTo>
                  <a:lnTo>
                    <a:pt x="26" y="969"/>
                  </a:lnTo>
                  <a:lnTo>
                    <a:pt x="26" y="969"/>
                  </a:lnTo>
                  <a:lnTo>
                    <a:pt x="22" y="969"/>
                  </a:lnTo>
                  <a:lnTo>
                    <a:pt x="19" y="968"/>
                  </a:lnTo>
                  <a:lnTo>
                    <a:pt x="11" y="966"/>
                  </a:lnTo>
                  <a:lnTo>
                    <a:pt x="4" y="960"/>
                  </a:lnTo>
                  <a:lnTo>
                    <a:pt x="1" y="957"/>
                  </a:lnTo>
                  <a:lnTo>
                    <a:pt x="0" y="953"/>
                  </a:lnTo>
                  <a:lnTo>
                    <a:pt x="0" y="953"/>
                  </a:lnTo>
                  <a:lnTo>
                    <a:pt x="0" y="951"/>
                  </a:lnTo>
                  <a:lnTo>
                    <a:pt x="1" y="947"/>
                  </a:lnTo>
                  <a:lnTo>
                    <a:pt x="7" y="932"/>
                  </a:lnTo>
                  <a:lnTo>
                    <a:pt x="20" y="911"/>
                  </a:lnTo>
                  <a:lnTo>
                    <a:pt x="41" y="880"/>
                  </a:lnTo>
                  <a:lnTo>
                    <a:pt x="41" y="880"/>
                  </a:lnTo>
                  <a:lnTo>
                    <a:pt x="301" y="495"/>
                  </a:lnTo>
                  <a:lnTo>
                    <a:pt x="301" y="495"/>
                  </a:lnTo>
                  <a:lnTo>
                    <a:pt x="580" y="80"/>
                  </a:lnTo>
                  <a:lnTo>
                    <a:pt x="635" y="0"/>
                  </a:lnTo>
                  <a:lnTo>
                    <a:pt x="649" y="5"/>
                  </a:lnTo>
                  <a:lnTo>
                    <a:pt x="649" y="5"/>
                  </a:lnTo>
                  <a:lnTo>
                    <a:pt x="659" y="9"/>
                  </a:lnTo>
                  <a:lnTo>
                    <a:pt x="668" y="13"/>
                  </a:lnTo>
                  <a:lnTo>
                    <a:pt x="674" y="17"/>
                  </a:lnTo>
                  <a:lnTo>
                    <a:pt x="679" y="22"/>
                  </a:lnTo>
                  <a:lnTo>
                    <a:pt x="683" y="28"/>
                  </a:lnTo>
                  <a:lnTo>
                    <a:pt x="686" y="35"/>
                  </a:lnTo>
                  <a:lnTo>
                    <a:pt x="689" y="44"/>
                  </a:lnTo>
                  <a:lnTo>
                    <a:pt x="690" y="53"/>
                  </a:lnTo>
                  <a:lnTo>
                    <a:pt x="690" y="53"/>
                  </a:lnTo>
                  <a:lnTo>
                    <a:pt x="692" y="65"/>
                  </a:lnTo>
                  <a:lnTo>
                    <a:pt x="695" y="78"/>
                  </a:lnTo>
                  <a:lnTo>
                    <a:pt x="699" y="90"/>
                  </a:lnTo>
                  <a:lnTo>
                    <a:pt x="703" y="100"/>
                  </a:lnTo>
                  <a:lnTo>
                    <a:pt x="703" y="100"/>
                  </a:lnTo>
                  <a:lnTo>
                    <a:pt x="707" y="109"/>
                  </a:lnTo>
                  <a:lnTo>
                    <a:pt x="711" y="119"/>
                  </a:lnTo>
                  <a:lnTo>
                    <a:pt x="714" y="129"/>
                  </a:lnTo>
                  <a:lnTo>
                    <a:pt x="716" y="137"/>
                  </a:lnTo>
                  <a:lnTo>
                    <a:pt x="716" y="137"/>
                  </a:lnTo>
                  <a:lnTo>
                    <a:pt x="719" y="146"/>
                  </a:lnTo>
                  <a:lnTo>
                    <a:pt x="723" y="153"/>
                  </a:lnTo>
                  <a:lnTo>
                    <a:pt x="728" y="161"/>
                  </a:lnTo>
                  <a:lnTo>
                    <a:pt x="737" y="170"/>
                  </a:lnTo>
                  <a:lnTo>
                    <a:pt x="737" y="170"/>
                  </a:lnTo>
                  <a:lnTo>
                    <a:pt x="747" y="179"/>
                  </a:lnTo>
                  <a:lnTo>
                    <a:pt x="752" y="184"/>
                  </a:lnTo>
                  <a:lnTo>
                    <a:pt x="752" y="186"/>
                  </a:lnTo>
                  <a:lnTo>
                    <a:pt x="752" y="189"/>
                  </a:lnTo>
                  <a:lnTo>
                    <a:pt x="748" y="193"/>
                  </a:lnTo>
                  <a:lnTo>
                    <a:pt x="748" y="193"/>
                  </a:lnTo>
                  <a:lnTo>
                    <a:pt x="736" y="211"/>
                  </a:lnTo>
                  <a:lnTo>
                    <a:pt x="716" y="242"/>
                  </a:lnTo>
                  <a:lnTo>
                    <a:pt x="698" y="274"/>
                  </a:lnTo>
                  <a:lnTo>
                    <a:pt x="684" y="298"/>
                  </a:lnTo>
                  <a:lnTo>
                    <a:pt x="684" y="298"/>
                  </a:lnTo>
                  <a:lnTo>
                    <a:pt x="675" y="318"/>
                  </a:lnTo>
                  <a:lnTo>
                    <a:pt x="668" y="340"/>
                  </a:lnTo>
                  <a:lnTo>
                    <a:pt x="668" y="340"/>
                  </a:lnTo>
                  <a:lnTo>
                    <a:pt x="659" y="363"/>
                  </a:lnTo>
                  <a:lnTo>
                    <a:pt x="650" y="384"/>
                  </a:lnTo>
                  <a:lnTo>
                    <a:pt x="650" y="384"/>
                  </a:lnTo>
                  <a:lnTo>
                    <a:pt x="643" y="396"/>
                  </a:lnTo>
                  <a:lnTo>
                    <a:pt x="639" y="406"/>
                  </a:lnTo>
                  <a:lnTo>
                    <a:pt x="638" y="414"/>
                  </a:lnTo>
                  <a:lnTo>
                    <a:pt x="638" y="417"/>
                  </a:lnTo>
                  <a:lnTo>
                    <a:pt x="638" y="421"/>
                  </a:lnTo>
                  <a:lnTo>
                    <a:pt x="640" y="424"/>
                  </a:lnTo>
                  <a:lnTo>
                    <a:pt x="642" y="427"/>
                  </a:lnTo>
                  <a:lnTo>
                    <a:pt x="650" y="435"/>
                  </a:lnTo>
                  <a:lnTo>
                    <a:pt x="677" y="455"/>
                  </a:lnTo>
                  <a:lnTo>
                    <a:pt x="677" y="455"/>
                  </a:lnTo>
                  <a:lnTo>
                    <a:pt x="696" y="470"/>
                  </a:lnTo>
                  <a:lnTo>
                    <a:pt x="710" y="483"/>
                  </a:lnTo>
                  <a:lnTo>
                    <a:pt x="716" y="490"/>
                  </a:lnTo>
                  <a:lnTo>
                    <a:pt x="717" y="494"/>
                  </a:lnTo>
                  <a:lnTo>
                    <a:pt x="719" y="497"/>
                  </a:lnTo>
                  <a:lnTo>
                    <a:pt x="719" y="497"/>
                  </a:lnTo>
                  <a:lnTo>
                    <a:pt x="717" y="504"/>
                  </a:lnTo>
                  <a:lnTo>
                    <a:pt x="714" y="514"/>
                  </a:lnTo>
                  <a:lnTo>
                    <a:pt x="709" y="525"/>
                  </a:lnTo>
                  <a:lnTo>
                    <a:pt x="703" y="538"/>
                  </a:lnTo>
                  <a:lnTo>
                    <a:pt x="703" y="538"/>
                  </a:lnTo>
                  <a:lnTo>
                    <a:pt x="695" y="552"/>
                  </a:lnTo>
                  <a:lnTo>
                    <a:pt x="690" y="567"/>
                  </a:lnTo>
                  <a:lnTo>
                    <a:pt x="686" y="580"/>
                  </a:lnTo>
                  <a:lnTo>
                    <a:pt x="684" y="592"/>
                  </a:lnTo>
                  <a:lnTo>
                    <a:pt x="684" y="592"/>
                  </a:lnTo>
                  <a:lnTo>
                    <a:pt x="683" y="606"/>
                  </a:lnTo>
                  <a:lnTo>
                    <a:pt x="683" y="611"/>
                  </a:lnTo>
                  <a:lnTo>
                    <a:pt x="684" y="615"/>
                  </a:lnTo>
                  <a:lnTo>
                    <a:pt x="686" y="619"/>
                  </a:lnTo>
                  <a:lnTo>
                    <a:pt x="689" y="622"/>
                  </a:lnTo>
                  <a:lnTo>
                    <a:pt x="699" y="629"/>
                  </a:lnTo>
                  <a:lnTo>
                    <a:pt x="699" y="629"/>
                  </a:lnTo>
                  <a:lnTo>
                    <a:pt x="707" y="636"/>
                  </a:lnTo>
                  <a:lnTo>
                    <a:pt x="711" y="641"/>
                  </a:lnTo>
                  <a:lnTo>
                    <a:pt x="712" y="645"/>
                  </a:lnTo>
                  <a:lnTo>
                    <a:pt x="713" y="652"/>
                  </a:lnTo>
                  <a:lnTo>
                    <a:pt x="713" y="661"/>
                  </a:lnTo>
                  <a:lnTo>
                    <a:pt x="710" y="690"/>
                  </a:lnTo>
                  <a:lnTo>
                    <a:pt x="710" y="690"/>
                  </a:lnTo>
                  <a:lnTo>
                    <a:pt x="709" y="692"/>
                  </a:lnTo>
                  <a:lnTo>
                    <a:pt x="705" y="693"/>
                  </a:lnTo>
                  <a:lnTo>
                    <a:pt x="696" y="696"/>
                  </a:lnTo>
                  <a:lnTo>
                    <a:pt x="696" y="696"/>
                  </a:lnTo>
                  <a:lnTo>
                    <a:pt x="691" y="697"/>
                  </a:lnTo>
                  <a:lnTo>
                    <a:pt x="686" y="700"/>
                  </a:lnTo>
                  <a:lnTo>
                    <a:pt x="682" y="704"/>
                  </a:lnTo>
                  <a:lnTo>
                    <a:pt x="678" y="708"/>
                  </a:lnTo>
                  <a:lnTo>
                    <a:pt x="674" y="713"/>
                  </a:lnTo>
                  <a:lnTo>
                    <a:pt x="672" y="718"/>
                  </a:lnTo>
                  <a:lnTo>
                    <a:pt x="670" y="724"/>
                  </a:lnTo>
                  <a:lnTo>
                    <a:pt x="670" y="728"/>
                  </a:lnTo>
                  <a:lnTo>
                    <a:pt x="670" y="728"/>
                  </a:lnTo>
                  <a:lnTo>
                    <a:pt x="669" y="734"/>
                  </a:lnTo>
                  <a:lnTo>
                    <a:pt x="667" y="739"/>
                  </a:lnTo>
                  <a:lnTo>
                    <a:pt x="661" y="752"/>
                  </a:lnTo>
                  <a:lnTo>
                    <a:pt x="661" y="752"/>
                  </a:lnTo>
                  <a:lnTo>
                    <a:pt x="658" y="759"/>
                  </a:lnTo>
                  <a:lnTo>
                    <a:pt x="656" y="764"/>
                  </a:lnTo>
                  <a:lnTo>
                    <a:pt x="654" y="770"/>
                  </a:lnTo>
                  <a:lnTo>
                    <a:pt x="656" y="776"/>
                  </a:lnTo>
                  <a:lnTo>
                    <a:pt x="657" y="781"/>
                  </a:lnTo>
                  <a:lnTo>
                    <a:pt x="659" y="785"/>
                  </a:lnTo>
                  <a:lnTo>
                    <a:pt x="662" y="790"/>
                  </a:lnTo>
                  <a:lnTo>
                    <a:pt x="667" y="794"/>
                  </a:lnTo>
                  <a:lnTo>
                    <a:pt x="667" y="794"/>
                  </a:lnTo>
                  <a:lnTo>
                    <a:pt x="670" y="799"/>
                  </a:lnTo>
                  <a:lnTo>
                    <a:pt x="672" y="803"/>
                  </a:lnTo>
                  <a:lnTo>
                    <a:pt x="672" y="810"/>
                  </a:lnTo>
                  <a:lnTo>
                    <a:pt x="672" y="819"/>
                  </a:lnTo>
                  <a:lnTo>
                    <a:pt x="672" y="819"/>
                  </a:lnTo>
                  <a:lnTo>
                    <a:pt x="671" y="827"/>
                  </a:lnTo>
                  <a:lnTo>
                    <a:pt x="672" y="835"/>
                  </a:lnTo>
                  <a:lnTo>
                    <a:pt x="674" y="842"/>
                  </a:lnTo>
                  <a:lnTo>
                    <a:pt x="680" y="850"/>
                  </a:lnTo>
                  <a:lnTo>
                    <a:pt x="680" y="850"/>
                  </a:lnTo>
                  <a:lnTo>
                    <a:pt x="684" y="857"/>
                  </a:lnTo>
                  <a:lnTo>
                    <a:pt x="688" y="866"/>
                  </a:lnTo>
                  <a:lnTo>
                    <a:pt x="689" y="876"/>
                  </a:lnTo>
                  <a:lnTo>
                    <a:pt x="690" y="888"/>
                  </a:lnTo>
                  <a:lnTo>
                    <a:pt x="690" y="888"/>
                  </a:lnTo>
                  <a:lnTo>
                    <a:pt x="691" y="898"/>
                  </a:lnTo>
                  <a:lnTo>
                    <a:pt x="693" y="909"/>
                  </a:lnTo>
                  <a:lnTo>
                    <a:pt x="695" y="919"/>
                  </a:lnTo>
                  <a:lnTo>
                    <a:pt x="699" y="927"/>
                  </a:lnTo>
                  <a:lnTo>
                    <a:pt x="699" y="927"/>
                  </a:lnTo>
                  <a:lnTo>
                    <a:pt x="702" y="937"/>
                  </a:lnTo>
                  <a:lnTo>
                    <a:pt x="703" y="940"/>
                  </a:lnTo>
                  <a:lnTo>
                    <a:pt x="704" y="945"/>
                  </a:lnTo>
                  <a:lnTo>
                    <a:pt x="702" y="956"/>
                  </a:lnTo>
                  <a:lnTo>
                    <a:pt x="696" y="973"/>
                  </a:lnTo>
                  <a:lnTo>
                    <a:pt x="696" y="973"/>
                  </a:lnTo>
                  <a:lnTo>
                    <a:pt x="690" y="1002"/>
                  </a:lnTo>
                  <a:lnTo>
                    <a:pt x="683" y="1030"/>
                  </a:lnTo>
                  <a:lnTo>
                    <a:pt x="680" y="1057"/>
                  </a:lnTo>
                  <a:lnTo>
                    <a:pt x="677" y="1087"/>
                  </a:lnTo>
                  <a:lnTo>
                    <a:pt x="677" y="1087"/>
                  </a:lnTo>
                  <a:lnTo>
                    <a:pt x="673" y="1116"/>
                  </a:lnTo>
                  <a:lnTo>
                    <a:pt x="671" y="1127"/>
                  </a:lnTo>
                  <a:lnTo>
                    <a:pt x="669" y="1136"/>
                  </a:lnTo>
                  <a:lnTo>
                    <a:pt x="669" y="1136"/>
                  </a:lnTo>
                  <a:lnTo>
                    <a:pt x="667" y="1144"/>
                  </a:lnTo>
                  <a:lnTo>
                    <a:pt x="667" y="1149"/>
                  </a:lnTo>
                  <a:lnTo>
                    <a:pt x="670" y="1155"/>
                  </a:lnTo>
                  <a:lnTo>
                    <a:pt x="675" y="1161"/>
                  </a:lnTo>
                  <a:lnTo>
                    <a:pt x="675" y="1161"/>
                  </a:lnTo>
                  <a:lnTo>
                    <a:pt x="684" y="1172"/>
                  </a:lnTo>
                  <a:lnTo>
                    <a:pt x="691" y="1183"/>
                  </a:lnTo>
                  <a:lnTo>
                    <a:pt x="696" y="1199"/>
                  </a:lnTo>
                  <a:lnTo>
                    <a:pt x="703" y="1220"/>
                  </a:lnTo>
                  <a:lnTo>
                    <a:pt x="703" y="1220"/>
                  </a:lnTo>
                  <a:lnTo>
                    <a:pt x="706" y="1233"/>
                  </a:lnTo>
                  <a:lnTo>
                    <a:pt x="712" y="1246"/>
                  </a:lnTo>
                  <a:lnTo>
                    <a:pt x="717" y="1260"/>
                  </a:lnTo>
                  <a:lnTo>
                    <a:pt x="723" y="1272"/>
                  </a:lnTo>
                  <a:lnTo>
                    <a:pt x="723" y="1272"/>
                  </a:lnTo>
                  <a:lnTo>
                    <a:pt x="728" y="1282"/>
                  </a:lnTo>
                  <a:lnTo>
                    <a:pt x="731" y="1289"/>
                  </a:lnTo>
                  <a:lnTo>
                    <a:pt x="731" y="1294"/>
                  </a:lnTo>
                  <a:lnTo>
                    <a:pt x="731" y="1296"/>
                  </a:lnTo>
                  <a:lnTo>
                    <a:pt x="730" y="1296"/>
                  </a:lnTo>
                  <a:lnTo>
                    <a:pt x="730" y="1296"/>
                  </a:lnTo>
                  <a:lnTo>
                    <a:pt x="727" y="1299"/>
                  </a:lnTo>
                  <a:lnTo>
                    <a:pt x="725" y="1304"/>
                  </a:lnTo>
                  <a:lnTo>
                    <a:pt x="723" y="1311"/>
                  </a:lnTo>
                  <a:lnTo>
                    <a:pt x="722" y="1320"/>
                  </a:lnTo>
                  <a:lnTo>
                    <a:pt x="722" y="1320"/>
                  </a:lnTo>
                  <a:lnTo>
                    <a:pt x="719" y="1338"/>
                  </a:lnTo>
                  <a:lnTo>
                    <a:pt x="716" y="1353"/>
                  </a:lnTo>
                  <a:lnTo>
                    <a:pt x="716" y="1353"/>
                  </a:lnTo>
                  <a:lnTo>
                    <a:pt x="715" y="1359"/>
                  </a:lnTo>
                  <a:lnTo>
                    <a:pt x="715" y="1363"/>
                  </a:lnTo>
                  <a:lnTo>
                    <a:pt x="716" y="1367"/>
                  </a:lnTo>
                  <a:lnTo>
                    <a:pt x="720" y="1371"/>
                  </a:lnTo>
                  <a:lnTo>
                    <a:pt x="725" y="1376"/>
                  </a:lnTo>
                  <a:lnTo>
                    <a:pt x="732" y="1380"/>
                  </a:lnTo>
                  <a:lnTo>
                    <a:pt x="754" y="1390"/>
                  </a:lnTo>
                  <a:lnTo>
                    <a:pt x="754" y="1390"/>
                  </a:lnTo>
                  <a:lnTo>
                    <a:pt x="776" y="1401"/>
                  </a:lnTo>
                  <a:lnTo>
                    <a:pt x="795" y="1413"/>
                  </a:lnTo>
                  <a:lnTo>
                    <a:pt x="795" y="1413"/>
                  </a:lnTo>
                  <a:lnTo>
                    <a:pt x="802" y="1418"/>
                  </a:lnTo>
                  <a:lnTo>
                    <a:pt x="810" y="1421"/>
                  </a:lnTo>
                  <a:lnTo>
                    <a:pt x="818" y="1424"/>
                  </a:lnTo>
                  <a:lnTo>
                    <a:pt x="823" y="1425"/>
                  </a:lnTo>
                  <a:lnTo>
                    <a:pt x="836" y="1425"/>
                  </a:lnTo>
                  <a:lnTo>
                    <a:pt x="835" y="1472"/>
                  </a:lnTo>
                  <a:lnTo>
                    <a:pt x="835" y="1472"/>
                  </a:lnTo>
                  <a:lnTo>
                    <a:pt x="833" y="1504"/>
                  </a:lnTo>
                  <a:lnTo>
                    <a:pt x="831" y="1519"/>
                  </a:lnTo>
                  <a:lnTo>
                    <a:pt x="831" y="1519"/>
                  </a:lnTo>
                  <a:lnTo>
                    <a:pt x="828" y="1518"/>
                  </a:lnTo>
                  <a:lnTo>
                    <a:pt x="822" y="1515"/>
                  </a:lnTo>
                  <a:lnTo>
                    <a:pt x="822" y="1515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2" name="타원 1"/>
          <p:cNvSpPr/>
          <p:nvPr/>
        </p:nvSpPr>
        <p:spPr>
          <a:xfrm>
            <a:off x="7085589" y="7663973"/>
            <a:ext cx="235565" cy="235565"/>
          </a:xfrm>
          <a:prstGeom prst="ellipse">
            <a:avLst/>
          </a:prstGeom>
          <a:solidFill>
            <a:srgbClr val="C55A11">
              <a:alpha val="74902"/>
            </a:srgbClr>
          </a:solidFill>
          <a:ln>
            <a:noFill/>
          </a:ln>
          <a:effectLst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5850965" y="7427845"/>
            <a:ext cx="1203340" cy="354309"/>
          </a:xfrm>
          <a:prstGeom prst="rect">
            <a:avLst/>
          </a:prstGeom>
          <a:solidFill>
            <a:srgbClr val="C128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500" dirty="0" smtClean="0">
                <a:latin typeface="KoPubWorld돋움체 Medium" pitchFamily="2" charset="-127"/>
                <a:ea typeface="KoPubWorld돋움체 Medium" pitchFamily="2" charset="-127"/>
                <a:cs typeface="KoPubWorld돋움체 Medium" pitchFamily="2" charset="-127"/>
              </a:rPr>
              <a:t>캐나다 처칠</a:t>
            </a:r>
            <a:endParaRPr lang="ko-KR" altLang="en-US" sz="1500" dirty="0">
              <a:latin typeface="KoPubWorld돋움체 Medium" pitchFamily="2" charset="-127"/>
              <a:ea typeface="KoPubWorld돋움체 Medium" pitchFamily="2" charset="-127"/>
              <a:cs typeface="KoPubWorld돋움체 Medium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34665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25</Words>
  <Application>Microsoft Office PowerPoint</Application>
  <PresentationFormat>사용자 지정</PresentationFormat>
  <Paragraphs>16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com</dc:creator>
  <cp:lastModifiedBy>com</cp:lastModifiedBy>
  <cp:revision>7</cp:revision>
  <dcterms:created xsi:type="dcterms:W3CDTF">2021-07-31T01:42:10Z</dcterms:created>
  <dcterms:modified xsi:type="dcterms:W3CDTF">2021-07-31T02:35:52Z</dcterms:modified>
</cp:coreProperties>
</file>