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2021-06-27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46580" y="297951"/>
            <a:ext cx="5815173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6" y="1218059"/>
            <a:ext cx="10752807" cy="53316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431" y="4966697"/>
            <a:ext cx="896400" cy="8964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831" y="2556927"/>
            <a:ext cx="896400" cy="89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700" y="4599930"/>
            <a:ext cx="896400" cy="8964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14" y="2263245"/>
            <a:ext cx="896400" cy="89640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153" y="1824482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Windows 사용자</cp:lastModifiedBy>
  <cp:revision>2</cp:revision>
  <dcterms:created xsi:type="dcterms:W3CDTF">2016-11-06T17:28:27Z</dcterms:created>
  <dcterms:modified xsi:type="dcterms:W3CDTF">2021-06-27T08:00:01Z</dcterms:modified>
</cp:coreProperties>
</file>