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57" d="100"/>
          <a:sy n="57" d="100"/>
        </p:scale>
        <p:origin x="72" y="13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6/14/2021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6/14/2021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1322EFC-A201-4971-8640-E4B582E3434D}" type="datetime5">
              <a:rPr lang="en-US" altLang="ko-KR" smtClean="0"/>
              <a:t>14-Jun-21</a:t>
            </a:fld>
            <a:endParaRPr lang="ko-KR" altLang="en-US" dirty="0"/>
          </a:p>
        </p:txBody>
      </p:sp>
      <p:sp>
        <p:nvSpPr>
          <p:cNvPr id="4" name="화살표: 갈매기형 수장 3">
            <a:extLst>
              <a:ext uri="{FF2B5EF4-FFF2-40B4-BE49-F238E27FC236}">
                <a16:creationId xmlns:a16="http://schemas.microsoft.com/office/drawing/2014/main" id="{D370BAFA-DD1B-4F9E-822C-167EA22A6C23}"/>
              </a:ext>
            </a:extLst>
          </p:cNvPr>
          <p:cNvSpPr/>
          <p:nvPr userDrawn="1"/>
        </p:nvSpPr>
        <p:spPr>
          <a:xfrm>
            <a:off x="897467" y="846667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DE9D1A3-7611-42CB-9BA3-5336829519D2}" type="datetime5">
              <a:rPr lang="en-US" altLang="ko-KR" smtClean="0"/>
              <a:t>14-Jun-21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D056AA7-8AB2-4838-A393-2D0734A9736C}" type="datetime5">
              <a:rPr lang="en-US" altLang="ko-KR" smtClean="0"/>
              <a:t>14-Jun-21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EB93CBF-FD6B-420C-B923-E50D99E78447}" type="datetime5">
              <a:rPr lang="en-US" altLang="ko-KR" smtClean="0"/>
              <a:t>14-Jun-21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E0FA8F4-86DD-465B-90B6-101B0FA4FE35}" type="datetime5">
              <a:rPr lang="en-US" altLang="ko-KR" smtClean="0"/>
              <a:t>14-Jun-21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D3743D1-9DEC-4A30-AFE3-C5B7F6188179}" type="datetime5">
              <a:rPr lang="en-US" altLang="ko-KR" smtClean="0"/>
              <a:t>14-Jun-21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5FA4A948-B491-41D5-830F-0D71A283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7614C8C-D1D7-4C59-90E0-13F9F759C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3326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3A3BFA2-B0C5-41CD-9FA5-C86F3C18B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A62D1E5D-C810-4748-8D7B-14058C3EE4DA}"/>
              </a:ext>
            </a:extLst>
          </p:cNvPr>
          <p:cNvSpPr/>
          <p:nvPr/>
        </p:nvSpPr>
        <p:spPr>
          <a:xfrm>
            <a:off x="1299853" y="3619945"/>
            <a:ext cx="2592511" cy="1037004"/>
          </a:xfrm>
          <a:custGeom>
            <a:avLst/>
            <a:gdLst>
              <a:gd name="connsiteX0" fmla="*/ 0 w 2592511"/>
              <a:gd name="connsiteY0" fmla="*/ 0 h 1037004"/>
              <a:gd name="connsiteX1" fmla="*/ 2074009 w 2592511"/>
              <a:gd name="connsiteY1" fmla="*/ 0 h 1037004"/>
              <a:gd name="connsiteX2" fmla="*/ 2592511 w 2592511"/>
              <a:gd name="connsiteY2" fmla="*/ 518502 h 1037004"/>
              <a:gd name="connsiteX3" fmla="*/ 2074009 w 2592511"/>
              <a:gd name="connsiteY3" fmla="*/ 1037004 h 1037004"/>
              <a:gd name="connsiteX4" fmla="*/ 0 w 2592511"/>
              <a:gd name="connsiteY4" fmla="*/ 1037004 h 1037004"/>
              <a:gd name="connsiteX5" fmla="*/ 518502 w 2592511"/>
              <a:gd name="connsiteY5" fmla="*/ 518502 h 1037004"/>
              <a:gd name="connsiteX6" fmla="*/ 0 w 2592511"/>
              <a:gd name="connsiteY6" fmla="*/ 0 h 103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2511" h="1037004">
                <a:moveTo>
                  <a:pt x="0" y="0"/>
                </a:moveTo>
                <a:lnTo>
                  <a:pt x="2074009" y="0"/>
                </a:lnTo>
                <a:lnTo>
                  <a:pt x="2592511" y="518502"/>
                </a:lnTo>
                <a:lnTo>
                  <a:pt x="2074009" y="1037004"/>
                </a:lnTo>
                <a:lnTo>
                  <a:pt x="0" y="1037004"/>
                </a:lnTo>
                <a:lnTo>
                  <a:pt x="518502" y="5185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8512" tIns="26670" rIns="545172" bIns="2667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sz="2000" b="1" kern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1단계 </a:t>
            </a:r>
            <a:endPara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000" b="1" kern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000" b="1" kern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발표</a:t>
            </a:r>
            <a:endPara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자유형: 도형 5">
            <a:extLst>
              <a:ext uri="{FF2B5EF4-FFF2-40B4-BE49-F238E27FC236}">
                <a16:creationId xmlns:a16="http://schemas.microsoft.com/office/drawing/2014/main" id="{2940EB95-5EA7-431C-A605-4DF95F12290C}"/>
              </a:ext>
            </a:extLst>
          </p:cNvPr>
          <p:cNvSpPr/>
          <p:nvPr/>
        </p:nvSpPr>
        <p:spPr>
          <a:xfrm>
            <a:off x="3633114" y="3619945"/>
            <a:ext cx="2592511" cy="1037004"/>
          </a:xfrm>
          <a:custGeom>
            <a:avLst/>
            <a:gdLst>
              <a:gd name="connsiteX0" fmla="*/ 0 w 2592511"/>
              <a:gd name="connsiteY0" fmla="*/ 0 h 1037004"/>
              <a:gd name="connsiteX1" fmla="*/ 2074009 w 2592511"/>
              <a:gd name="connsiteY1" fmla="*/ 0 h 1037004"/>
              <a:gd name="connsiteX2" fmla="*/ 2592511 w 2592511"/>
              <a:gd name="connsiteY2" fmla="*/ 518502 h 1037004"/>
              <a:gd name="connsiteX3" fmla="*/ 2074009 w 2592511"/>
              <a:gd name="connsiteY3" fmla="*/ 1037004 h 1037004"/>
              <a:gd name="connsiteX4" fmla="*/ 0 w 2592511"/>
              <a:gd name="connsiteY4" fmla="*/ 1037004 h 1037004"/>
              <a:gd name="connsiteX5" fmla="*/ 518502 w 2592511"/>
              <a:gd name="connsiteY5" fmla="*/ 518502 h 1037004"/>
              <a:gd name="connsiteX6" fmla="*/ 0 w 2592511"/>
              <a:gd name="connsiteY6" fmla="*/ 0 h 103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2511" h="1037004">
                <a:moveTo>
                  <a:pt x="0" y="0"/>
                </a:moveTo>
                <a:lnTo>
                  <a:pt x="2074009" y="0"/>
                </a:lnTo>
                <a:lnTo>
                  <a:pt x="2592511" y="518502"/>
                </a:lnTo>
                <a:lnTo>
                  <a:pt x="2074009" y="1037004"/>
                </a:lnTo>
                <a:lnTo>
                  <a:pt x="0" y="1037004"/>
                </a:lnTo>
                <a:lnTo>
                  <a:pt x="518502" y="5185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8512" tIns="26670" rIns="545172" bIns="2667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sz="2000" b="1" kern="1200">
                <a:latin typeface="맑은 고딕" panose="020B0503020000020004" pitchFamily="50" charset="-127"/>
                <a:ea typeface="맑은 고딕" panose="020B0503020000020004" pitchFamily="50" charset="-127"/>
              </a:rPr>
              <a:t>2단계 </a:t>
            </a:r>
            <a:endPara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000" b="1" kern="120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000" b="1" kern="1200">
                <a:latin typeface="맑은 고딕" panose="020B0503020000020004" pitchFamily="50" charset="-127"/>
                <a:ea typeface="맑은 고딕" panose="020B0503020000020004" pitchFamily="50" charset="-127"/>
              </a:rPr>
              <a:t>차 컨설팅</a:t>
            </a:r>
            <a:endPara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자유형: 도형 7">
            <a:extLst>
              <a:ext uri="{FF2B5EF4-FFF2-40B4-BE49-F238E27FC236}">
                <a16:creationId xmlns:a16="http://schemas.microsoft.com/office/drawing/2014/main" id="{8157EC3B-60C4-40E1-B51C-3B236F3A0569}"/>
              </a:ext>
            </a:extLst>
          </p:cNvPr>
          <p:cNvSpPr/>
          <p:nvPr/>
        </p:nvSpPr>
        <p:spPr>
          <a:xfrm>
            <a:off x="5966374" y="3619945"/>
            <a:ext cx="2592511" cy="1037004"/>
          </a:xfrm>
          <a:custGeom>
            <a:avLst/>
            <a:gdLst>
              <a:gd name="connsiteX0" fmla="*/ 0 w 2592511"/>
              <a:gd name="connsiteY0" fmla="*/ 0 h 1037004"/>
              <a:gd name="connsiteX1" fmla="*/ 2074009 w 2592511"/>
              <a:gd name="connsiteY1" fmla="*/ 0 h 1037004"/>
              <a:gd name="connsiteX2" fmla="*/ 2592511 w 2592511"/>
              <a:gd name="connsiteY2" fmla="*/ 518502 h 1037004"/>
              <a:gd name="connsiteX3" fmla="*/ 2074009 w 2592511"/>
              <a:gd name="connsiteY3" fmla="*/ 1037004 h 1037004"/>
              <a:gd name="connsiteX4" fmla="*/ 0 w 2592511"/>
              <a:gd name="connsiteY4" fmla="*/ 1037004 h 1037004"/>
              <a:gd name="connsiteX5" fmla="*/ 518502 w 2592511"/>
              <a:gd name="connsiteY5" fmla="*/ 518502 h 1037004"/>
              <a:gd name="connsiteX6" fmla="*/ 0 w 2592511"/>
              <a:gd name="connsiteY6" fmla="*/ 0 h 103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2511" h="1037004">
                <a:moveTo>
                  <a:pt x="0" y="0"/>
                </a:moveTo>
                <a:lnTo>
                  <a:pt x="2074009" y="0"/>
                </a:lnTo>
                <a:lnTo>
                  <a:pt x="2592511" y="518502"/>
                </a:lnTo>
                <a:lnTo>
                  <a:pt x="2074009" y="1037004"/>
                </a:lnTo>
                <a:lnTo>
                  <a:pt x="0" y="1037004"/>
                </a:lnTo>
                <a:lnTo>
                  <a:pt x="518502" y="5185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8512" tIns="26670" rIns="545172" bIns="2667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sz="2000" b="1" kern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3단계 </a:t>
            </a:r>
            <a:endPara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000" b="1" kern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2000" b="1" kern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발표</a:t>
            </a:r>
            <a:endPara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자유형: 도형 8">
            <a:extLst>
              <a:ext uri="{FF2B5EF4-FFF2-40B4-BE49-F238E27FC236}">
                <a16:creationId xmlns:a16="http://schemas.microsoft.com/office/drawing/2014/main" id="{2C90DB3E-C182-48F6-9EC2-09FDFF5CA416}"/>
              </a:ext>
            </a:extLst>
          </p:cNvPr>
          <p:cNvSpPr/>
          <p:nvPr/>
        </p:nvSpPr>
        <p:spPr>
          <a:xfrm>
            <a:off x="8299634" y="3619945"/>
            <a:ext cx="2592511" cy="1037004"/>
          </a:xfrm>
          <a:custGeom>
            <a:avLst/>
            <a:gdLst>
              <a:gd name="connsiteX0" fmla="*/ 0 w 2592511"/>
              <a:gd name="connsiteY0" fmla="*/ 0 h 1037004"/>
              <a:gd name="connsiteX1" fmla="*/ 2074009 w 2592511"/>
              <a:gd name="connsiteY1" fmla="*/ 0 h 1037004"/>
              <a:gd name="connsiteX2" fmla="*/ 2592511 w 2592511"/>
              <a:gd name="connsiteY2" fmla="*/ 518502 h 1037004"/>
              <a:gd name="connsiteX3" fmla="*/ 2074009 w 2592511"/>
              <a:gd name="connsiteY3" fmla="*/ 1037004 h 1037004"/>
              <a:gd name="connsiteX4" fmla="*/ 0 w 2592511"/>
              <a:gd name="connsiteY4" fmla="*/ 1037004 h 1037004"/>
              <a:gd name="connsiteX5" fmla="*/ 518502 w 2592511"/>
              <a:gd name="connsiteY5" fmla="*/ 518502 h 1037004"/>
              <a:gd name="connsiteX6" fmla="*/ 0 w 2592511"/>
              <a:gd name="connsiteY6" fmla="*/ 0 h 103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2511" h="1037004">
                <a:moveTo>
                  <a:pt x="0" y="0"/>
                </a:moveTo>
                <a:lnTo>
                  <a:pt x="2074009" y="0"/>
                </a:lnTo>
                <a:lnTo>
                  <a:pt x="2592511" y="518502"/>
                </a:lnTo>
                <a:lnTo>
                  <a:pt x="2074009" y="1037004"/>
                </a:lnTo>
                <a:lnTo>
                  <a:pt x="0" y="1037004"/>
                </a:lnTo>
                <a:lnTo>
                  <a:pt x="518502" y="5185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8512" tIns="26670" rIns="545172" bIns="2667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sz="2000" b="1" kern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sz="2000" b="1" kern="1200">
                <a:latin typeface="맑은 고딕" panose="020B0503020000020004" pitchFamily="50" charset="-127"/>
                <a:ea typeface="맑은 고딕" panose="020B0503020000020004" pitchFamily="50" charset="-127"/>
              </a:rPr>
              <a:t>단계 </a:t>
            </a:r>
            <a:endPara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000" b="1" kern="120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2000" b="1" kern="1200">
                <a:latin typeface="맑은 고딕" panose="020B0503020000020004" pitchFamily="50" charset="-127"/>
                <a:ea typeface="맑은 고딕" panose="020B0503020000020004" pitchFamily="50" charset="-127"/>
              </a:rPr>
              <a:t>차 컨설팅</a:t>
            </a:r>
            <a:endPara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981BC54-1B4E-4399-BD50-BE882024B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2021-06-14T13:02:59Z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