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2"/>
  </p:sldMasterIdLst>
  <p:notesMasterIdLst>
    <p:notesMasterId r:id="rId8"/>
  </p:notesMasterIdLst>
  <p:handoutMasterIdLst>
    <p:handoutMasterId r:id="rId9"/>
  </p:handoutMasterIdLst>
  <p:sldIdLst>
    <p:sldId id="257" r:id="rId3"/>
    <p:sldId id="258" r:id="rId4"/>
    <p:sldId id="260" r:id="rId5"/>
    <p:sldId id="27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만든 이" initials="오전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9" autoAdjust="0"/>
    <p:restoredTop sz="94790" autoAdjust="0"/>
  </p:normalViewPr>
  <p:slideViewPr>
    <p:cSldViewPr snapToGrid="0">
      <p:cViewPr varScale="1">
        <p:scale>
          <a:sx n="57" d="100"/>
          <a:sy n="57" d="100"/>
        </p:scale>
        <p:origin x="72" y="133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171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기획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1F-49DF-83D6-97D3E367F49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디자인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A1F-49DF-83D6-97D3E367F49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스피치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A1F-49DF-83D6-97D3E367F4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357606224"/>
        <c:axId val="359295344"/>
      </c:barChart>
      <c:catAx>
        <c:axId val="357606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pPr>
            <a:endParaRPr lang="ko-KR"/>
          </a:p>
        </c:txPr>
        <c:crossAx val="359295344"/>
        <c:crosses val="autoZero"/>
        <c:auto val="1"/>
        <c:lblAlgn val="ctr"/>
        <c:lblOffset val="100"/>
        <c:noMultiLvlLbl val="0"/>
      </c:catAx>
      <c:valAx>
        <c:axId val="359295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pPr>
            <a:endParaRPr lang="ko-KR"/>
          </a:p>
        </c:txPr>
        <c:crossAx val="357606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1">
              <a:defRPr lang="ko-KR" sz="1200"/>
            </a:lvl1pPr>
          </a:lstStyle>
          <a:p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1">
              <a:defRPr lang="ko-KR" sz="1200"/>
            </a:lvl1pPr>
          </a:lstStyle>
          <a:p>
            <a:fld id="{D63D5444-F62C-42C3-A75A-D9DBA807730F}" type="datetimeFigureOut">
              <a:rPr lang="en-US" altLang="ko-KR" smtClean="0">
                <a:latin typeface="맑은 고딕" panose="020B0503020000020004" pitchFamily="50" charset="-127"/>
              </a:rPr>
              <a:t>6/14/2021</a:t>
            </a:fld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1">
              <a:defRPr lang="ko-KR" sz="1200"/>
            </a:lvl1pPr>
          </a:lstStyle>
          <a:p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1">
              <a:defRPr lang="ko-KR" sz="1200"/>
            </a:lvl1pPr>
          </a:lstStyle>
          <a:p>
            <a:fld id="{84A4F617-7A30-41D4-AB86-5D833C98E18B}" type="slidenum">
              <a:rPr lang="ko-KR" smtClean="0">
                <a:latin typeface="맑은 고딕" panose="020B0503020000020004" pitchFamily="50" charset="-127"/>
              </a:rPr>
              <a:t>‹#›</a:t>
            </a:fld>
            <a:endParaRPr lang="ko-KR" dirty="0">
              <a:latin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946248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fld id="{12CAA1FA-7B6A-47D2-8D61-F225D71B51FF}" type="datetimeFigureOut">
              <a:rPr lang="en-US" altLang="ko-KR" smtClean="0"/>
              <a:pPr/>
              <a:t>6/14/2021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latinLnBrk="1"/>
            <a:r>
              <a:rPr lang="ko-KR" dirty="0"/>
              <a:t>마스터 텍스트 스타일을 편집합니다</a:t>
            </a:r>
          </a:p>
          <a:p>
            <a:pPr lvl="1" latinLnBrk="1"/>
            <a:r>
              <a:rPr lang="ko-KR" dirty="0"/>
              <a:t>둘째 수준</a:t>
            </a:r>
          </a:p>
          <a:p>
            <a:pPr lvl="2" latinLnBrk="1"/>
            <a:r>
              <a:rPr lang="ko-KR" dirty="0"/>
              <a:t>셋째 수준</a:t>
            </a:r>
          </a:p>
          <a:p>
            <a:pPr lvl="3" latinLnBrk="1"/>
            <a:r>
              <a:rPr lang="ko-KR" dirty="0"/>
              <a:t>넷째 수준</a:t>
            </a:r>
          </a:p>
          <a:p>
            <a:pPr lvl="4" latinLnBrk="1"/>
            <a:r>
              <a:rPr lang="ko-KR" dirty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fld id="{1B9A179D-2D27-49E2-B022-8EDDA2EFE682}" type="slidenum">
              <a:rPr lang="en-US" altLang="ko-KR" smtClean="0"/>
              <a:pPr/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174603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1pPr>
    <a:lvl2pPr marL="4572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2pPr>
    <a:lvl3pPr marL="9144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3pPr>
    <a:lvl4pPr marL="13716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4pPr>
    <a:lvl5pPr marL="18288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5pPr>
    <a:lvl6pPr marL="22860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A179D-2D27-49E2-B022-8EDDA2EFE682}" type="slidenum">
              <a:rPr lang="en-US" altLang="ko-KR" smtClean="0"/>
              <a:pPr/>
              <a:t>3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64648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자유형 11"/>
          <p:cNvSpPr>
            <a:spLocks noChangeArrowheads="1"/>
          </p:cNvSpPr>
          <p:nvPr/>
        </p:nvSpPr>
        <p:spPr bwMode="white">
          <a:xfrm>
            <a:off x="8429022" y="0"/>
            <a:ext cx="3762978" cy="6858000"/>
          </a:xfrm>
          <a:custGeom>
            <a:avLst/>
            <a:gdLst>
              <a:gd name="connsiteX0" fmla="*/ 0 w 3762978"/>
              <a:gd name="connsiteY0" fmla="*/ 0 h 6858000"/>
              <a:gd name="connsiteX1" fmla="*/ 3762978 w 3762978"/>
              <a:gd name="connsiteY1" fmla="*/ 0 h 6858000"/>
              <a:gd name="connsiteX2" fmla="*/ 3762978 w 3762978"/>
              <a:gd name="connsiteY2" fmla="*/ 6858000 h 6858000"/>
              <a:gd name="connsiteX3" fmla="*/ 338667 w 3762978"/>
              <a:gd name="connsiteY3" fmla="*/ 6858000 h 6858000"/>
              <a:gd name="connsiteX4" fmla="*/ 1189567 w 3762978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62978" h="6858000">
                <a:moveTo>
                  <a:pt x="0" y="0"/>
                </a:moveTo>
                <a:lnTo>
                  <a:pt x="3762978" y="0"/>
                </a:lnTo>
                <a:lnTo>
                  <a:pt x="3762978" y="6858000"/>
                </a:lnTo>
                <a:lnTo>
                  <a:pt x="338667" y="6858000"/>
                </a:lnTo>
                <a:lnTo>
                  <a:pt x="1189567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7" name="자유형 6"/>
          <p:cNvSpPr>
            <a:spLocks/>
          </p:cNvSpPr>
          <p:nvPr/>
        </p:nvSpPr>
        <p:spPr bwMode="auto">
          <a:xfrm>
            <a:off x="8145385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7950653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295400" y="1873584"/>
            <a:ext cx="6400800" cy="2560320"/>
          </a:xfrm>
        </p:spPr>
        <p:txBody>
          <a:bodyPr anchor="b">
            <a:normAutofit/>
          </a:bodyPr>
          <a:lstStyle>
            <a:lvl1pPr algn="l" latinLnBrk="1">
              <a:defRPr lang="ko-KR" sz="400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95400" y="4572000"/>
            <a:ext cx="6400800" cy="1600200"/>
          </a:xfrm>
        </p:spPr>
        <p:txBody>
          <a:bodyPr/>
          <a:lstStyle>
            <a:lvl1pPr marL="0" indent="0" algn="l" latinLnBrk="1">
              <a:spcBef>
                <a:spcPts val="1200"/>
              </a:spcBef>
              <a:buNone/>
              <a:defRPr lang="ko-KR" sz="2400"/>
            </a:lvl1pPr>
            <a:lvl2pPr marL="457200" indent="0" algn="ctr" latinLnBrk="1">
              <a:buNone/>
              <a:defRPr lang="ko-KR" sz="2000"/>
            </a:lvl2pPr>
            <a:lvl3pPr marL="914400" indent="0" algn="ctr" latinLnBrk="1">
              <a:buNone/>
              <a:defRPr lang="ko-KR" sz="1800"/>
            </a:lvl3pPr>
            <a:lvl4pPr marL="1371600" indent="0" algn="ctr" latinLnBrk="1">
              <a:buNone/>
              <a:defRPr lang="ko-KR" sz="1600"/>
            </a:lvl4pPr>
            <a:lvl5pPr marL="1828800" indent="0" algn="ctr" latinLnBrk="1">
              <a:buNone/>
              <a:defRPr lang="ko-KR" sz="1600"/>
            </a:lvl5pPr>
            <a:lvl6pPr marL="2286000" indent="0" algn="ctr" latinLnBrk="1">
              <a:buNone/>
              <a:defRPr lang="ko-KR" sz="1600"/>
            </a:lvl6pPr>
            <a:lvl7pPr marL="2743200" indent="0" algn="ctr" latinLnBrk="1">
              <a:buNone/>
              <a:defRPr lang="ko-KR" sz="1600"/>
            </a:lvl7pPr>
            <a:lvl8pPr marL="3200400" indent="0" algn="ctr" latinLnBrk="1">
              <a:buNone/>
              <a:defRPr lang="ko-KR" sz="1600"/>
            </a:lvl8pPr>
            <a:lvl9pPr marL="3657600" indent="0" algn="ctr" latinLnBrk="1">
              <a:buNone/>
              <a:defRPr lang="ko-KR" sz="1600"/>
            </a:lvl9pPr>
          </a:lstStyle>
          <a:p>
            <a:r>
              <a:rPr lang="ko-KR" altLang="en-US"/>
              <a:t>마스터 부제목 스타일 편집</a:t>
            </a:r>
            <a:endParaRPr lang="ko-KR" dirty="0"/>
          </a:p>
        </p:txBody>
      </p:sp>
    </p:spTree>
    <p:extLst>
      <p:ext uri="{BB962C8B-B14F-4D97-AF65-F5344CB8AC3E}">
        <p14:creationId xmlns:p14="http://schemas.microsoft.com/office/powerpoint/2010/main" val="512585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 dirty="0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61322EFC-A201-4971-8640-E4B582E3434D}" type="datetime5">
              <a:rPr lang="en-US" altLang="ko-KR" smtClean="0"/>
              <a:t>14-Jun-21</a:t>
            </a:fld>
            <a:endParaRPr lang="ko-KR" altLang="en-US" dirty="0"/>
          </a:p>
        </p:txBody>
      </p:sp>
      <p:sp>
        <p:nvSpPr>
          <p:cNvPr id="4" name="화살표: 갈매기형 수장 3">
            <a:extLst>
              <a:ext uri="{FF2B5EF4-FFF2-40B4-BE49-F238E27FC236}">
                <a16:creationId xmlns:a16="http://schemas.microsoft.com/office/drawing/2014/main" id="{D370BAFA-DD1B-4F9E-822C-167EA22A6C23}"/>
              </a:ext>
            </a:extLst>
          </p:cNvPr>
          <p:cNvSpPr/>
          <p:nvPr userDrawn="1"/>
        </p:nvSpPr>
        <p:spPr>
          <a:xfrm>
            <a:off x="897467" y="846667"/>
            <a:ext cx="374400" cy="381600"/>
          </a:xfrm>
          <a:prstGeom prst="chevron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6182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사진이 있는 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사각형 5"/>
          <p:cNvSpPr>
            <a:spLocks noChangeArrowheads="1"/>
          </p:cNvSpPr>
          <p:nvPr/>
        </p:nvSpPr>
        <p:spPr bwMode="white">
          <a:xfrm>
            <a:off x="6540503" y="0"/>
            <a:ext cx="5651496" cy="6858000"/>
          </a:xfrm>
          <a:custGeom>
            <a:avLst/>
            <a:gdLst/>
            <a:ahLst/>
            <a:cxnLst/>
            <a:rect l="l" t="t" r="r" b="b"/>
            <a:pathLst>
              <a:path w="4238622" h="6858000">
                <a:moveTo>
                  <a:pt x="0" y="0"/>
                </a:moveTo>
                <a:lnTo>
                  <a:pt x="4086222" y="0"/>
                </a:lnTo>
                <a:lnTo>
                  <a:pt x="4237035" y="0"/>
                </a:lnTo>
                <a:lnTo>
                  <a:pt x="4238622" y="0"/>
                </a:lnTo>
                <a:lnTo>
                  <a:pt x="4238622" y="6858000"/>
                </a:lnTo>
                <a:lnTo>
                  <a:pt x="4237035" y="6858000"/>
                </a:lnTo>
                <a:lnTo>
                  <a:pt x="4086222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1" name="자유형 6"/>
          <p:cNvSpPr>
            <a:spLocks/>
          </p:cNvSpPr>
          <p:nvPr/>
        </p:nvSpPr>
        <p:spPr bwMode="auto">
          <a:xfrm>
            <a:off x="6256868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2" name="자유형 7"/>
          <p:cNvSpPr>
            <a:spLocks/>
          </p:cNvSpPr>
          <p:nvPr/>
        </p:nvSpPr>
        <p:spPr bwMode="auto">
          <a:xfrm>
            <a:off x="6062136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295401" y="1873584"/>
            <a:ext cx="5120640" cy="2560320"/>
          </a:xfrm>
        </p:spPr>
        <p:txBody>
          <a:bodyPr anchor="b">
            <a:normAutofit/>
          </a:bodyPr>
          <a:lstStyle>
            <a:lvl1pPr algn="l" latinLnBrk="1">
              <a:defRPr lang="ko-KR" sz="400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95401" y="4572000"/>
            <a:ext cx="5120640" cy="1600200"/>
          </a:xfrm>
        </p:spPr>
        <p:txBody>
          <a:bodyPr/>
          <a:lstStyle>
            <a:lvl1pPr marL="0" indent="0" algn="l" latinLnBrk="1">
              <a:buNone/>
              <a:defRPr lang="ko-KR" sz="2400"/>
            </a:lvl1pPr>
            <a:lvl2pPr marL="457200" indent="0" algn="ctr" latinLnBrk="1">
              <a:buNone/>
              <a:defRPr lang="ko-KR" sz="2000"/>
            </a:lvl2pPr>
            <a:lvl3pPr marL="914400" indent="0" algn="ctr" latinLnBrk="1">
              <a:buNone/>
              <a:defRPr lang="ko-KR" sz="1800"/>
            </a:lvl3pPr>
            <a:lvl4pPr marL="1371600" indent="0" algn="ctr" latinLnBrk="1">
              <a:buNone/>
              <a:defRPr lang="ko-KR" sz="1600"/>
            </a:lvl4pPr>
            <a:lvl5pPr marL="1828800" indent="0" algn="ctr" latinLnBrk="1">
              <a:buNone/>
              <a:defRPr lang="ko-KR" sz="1600"/>
            </a:lvl5pPr>
            <a:lvl6pPr marL="2286000" indent="0" algn="ctr" latinLnBrk="1">
              <a:buNone/>
              <a:defRPr lang="ko-KR" sz="1600"/>
            </a:lvl6pPr>
            <a:lvl7pPr marL="2743200" indent="0" algn="ctr" latinLnBrk="1">
              <a:buNone/>
              <a:defRPr lang="ko-KR" sz="1600"/>
            </a:lvl7pPr>
            <a:lvl8pPr marL="3200400" indent="0" algn="ctr" latinLnBrk="1">
              <a:buNone/>
              <a:defRPr lang="ko-KR" sz="1600"/>
            </a:lvl8pPr>
            <a:lvl9pPr marL="3657600" indent="0" algn="ctr" latinLnBrk="1">
              <a:buNone/>
              <a:defRPr lang="ko-KR" sz="1600"/>
            </a:lvl9pPr>
          </a:lstStyle>
          <a:p>
            <a:r>
              <a:rPr lang="ko-KR" altLang="en-US"/>
              <a:t>마스터 부제목 스타일 편집</a:t>
            </a:r>
            <a:endParaRPr lang="ko-KR" dirty="0"/>
          </a:p>
        </p:txBody>
      </p:sp>
      <p:sp>
        <p:nvSpPr>
          <p:cNvPr id="15" name="그림 개체 틀 14"/>
          <p:cNvSpPr>
            <a:spLocks noGrp="1"/>
          </p:cNvSpPr>
          <p:nvPr>
            <p:ph type="pic" sz="quarter" idx="10"/>
          </p:nvPr>
        </p:nvSpPr>
        <p:spPr>
          <a:xfrm>
            <a:off x="6743703" y="0"/>
            <a:ext cx="5448297" cy="6858000"/>
          </a:xfrm>
          <a:custGeom>
            <a:avLst/>
            <a:gdLst>
              <a:gd name="connsiteX0" fmla="*/ 0 w 5448297"/>
              <a:gd name="connsiteY0" fmla="*/ 0 h 6858000"/>
              <a:gd name="connsiteX1" fmla="*/ 5448297 w 5448297"/>
              <a:gd name="connsiteY1" fmla="*/ 0 h 6858000"/>
              <a:gd name="connsiteX2" fmla="*/ 5448297 w 5448297"/>
              <a:gd name="connsiteY2" fmla="*/ 6858000 h 6858000"/>
              <a:gd name="connsiteX3" fmla="*/ 338667 w 5448297"/>
              <a:gd name="connsiteY3" fmla="*/ 6858000 h 6858000"/>
              <a:gd name="connsiteX4" fmla="*/ 1185333 w 5448297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8297" h="6858000">
                <a:moveTo>
                  <a:pt x="0" y="0"/>
                </a:moveTo>
                <a:lnTo>
                  <a:pt x="5448297" y="0"/>
                </a:lnTo>
                <a:lnTo>
                  <a:pt x="5448297" y="6858000"/>
                </a:lnTo>
                <a:lnTo>
                  <a:pt x="338667" y="6858000"/>
                </a:lnTo>
                <a:lnTo>
                  <a:pt x="1185333" y="433705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tIns="365760">
            <a:noAutofit/>
          </a:bodyPr>
          <a:lstStyle>
            <a:lvl1pPr marL="0" indent="0" algn="ctr" latinLnBrk="1">
              <a:buNone/>
              <a:defRPr lang="ko-KR" sz="2800">
                <a:solidFill>
                  <a:schemeClr val="bg1"/>
                </a:solidFill>
              </a:defRPr>
            </a:lvl1pPr>
          </a:lstStyle>
          <a:p>
            <a:r>
              <a:rPr lang="ko-KR" altLang="en-US"/>
              <a:t>그림을 추가하려면 아이콘을 클릭하십시오</a:t>
            </a:r>
            <a:endParaRPr lang="ko-KR"/>
          </a:p>
        </p:txBody>
      </p:sp>
      <p:sp>
        <p:nvSpPr>
          <p:cNvPr id="16" name="사용 안내 텍스트"/>
          <p:cNvSpPr/>
          <p:nvPr/>
        </p:nvSpPr>
        <p:spPr>
          <a:xfrm>
            <a:off x="12344400" y="0"/>
            <a:ext cx="1295400" cy="6858000"/>
          </a:xfrm>
          <a:prstGeom prst="roundRect">
            <a:avLst>
              <a:gd name="adj" fmla="val 9717"/>
            </a:avLst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ko-KR" sz="1200" b="1">
                <a:latin typeface="Arial" pitchFamily="34" charset="0"/>
                <a:cs typeface="Arial" pitchFamily="34" charset="0"/>
              </a:rPr>
              <a:t>              참고:                      </a:t>
            </a:r>
          </a:p>
          <a:p>
            <a:r>
              <a:rPr lang="ko-KR" sz="1200">
                <a:latin typeface="Arial" pitchFamily="34" charset="0"/>
                <a:cs typeface="Arial" pitchFamily="34" charset="0"/>
              </a:rPr>
              <a:t>이 슬라이드의 이미지를 변경하려면 그림을 선택하고 삭제합니다. 개체 틀의 그림 아이콘을 클릭하여 원하는 이미지를 삽입하세요.</a:t>
            </a:r>
          </a:p>
        </p:txBody>
      </p:sp>
    </p:spTree>
    <p:extLst>
      <p:ext uri="{BB962C8B-B14F-4D97-AF65-F5344CB8AC3E}">
        <p14:creationId xmlns:p14="http://schemas.microsoft.com/office/powerpoint/2010/main" val="2402813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각형 5"/>
          <p:cNvSpPr>
            <a:spLocks noChangeArrowheads="1"/>
          </p:cNvSpPr>
          <p:nvPr/>
        </p:nvSpPr>
        <p:spPr bwMode="white">
          <a:xfrm>
            <a:off x="9622368" y="0"/>
            <a:ext cx="2569632" cy="6858000"/>
          </a:xfrm>
          <a:custGeom>
            <a:avLst/>
            <a:gdLst/>
            <a:ahLst/>
            <a:cxnLst/>
            <a:rect l="l" t="t" r="r" b="b"/>
            <a:pathLst>
              <a:path w="1927224" h="6858000">
                <a:moveTo>
                  <a:pt x="0" y="0"/>
                </a:moveTo>
                <a:lnTo>
                  <a:pt x="1927224" y="0"/>
                </a:lnTo>
                <a:lnTo>
                  <a:pt x="192722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8" name="자유형 6"/>
          <p:cNvSpPr>
            <a:spLocks/>
          </p:cNvSpPr>
          <p:nvPr/>
        </p:nvSpPr>
        <p:spPr bwMode="auto">
          <a:xfrm>
            <a:off x="9237132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9" name="자유형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0" name="자유형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95398" y="2914650"/>
            <a:ext cx="8046720" cy="1557338"/>
          </a:xfrm>
        </p:spPr>
        <p:txBody>
          <a:bodyPr anchor="b">
            <a:normAutofit/>
          </a:bodyPr>
          <a:lstStyle>
            <a:lvl1pPr latinLnBrk="1">
              <a:defRPr lang="ko-KR" sz="320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95398" y="4589463"/>
            <a:ext cx="8046718" cy="1011237"/>
          </a:xfrm>
        </p:spPr>
        <p:txBody>
          <a:bodyPr/>
          <a:lstStyle>
            <a:lvl1pPr marL="0" indent="0" latinLnBrk="1">
              <a:spcBef>
                <a:spcPts val="1200"/>
              </a:spcBef>
              <a:buNone/>
              <a:defRPr lang="ko-KR" sz="2400">
                <a:solidFill>
                  <a:schemeClr val="tx1"/>
                </a:solidFill>
              </a:defRPr>
            </a:lvl1pPr>
            <a:lvl2pPr marL="457200" indent="0" latinLnBrk="1">
              <a:buNone/>
              <a:defRPr lang="ko-KR"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1">
              <a:buNone/>
              <a:defRPr lang="ko-KR"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1519642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 dirty="0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24600" y="1828799"/>
            <a:ext cx="4572000" cy="4343401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3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6DE9D1A3-7611-42CB-9BA3-5336829519D2}" type="datetime5">
              <a:rPr lang="en-US" altLang="ko-KR" smtClean="0"/>
              <a:t>14-Jun-21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48206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 anchor="ctr">
            <a:normAutofit/>
          </a:bodyPr>
          <a:lstStyle>
            <a:lvl1pPr marL="0" indent="0" latinLnBrk="1">
              <a:buNone/>
              <a:defRPr lang="ko-KR" sz="2600" b="0"/>
            </a:lvl1pPr>
            <a:lvl2pPr marL="457200" indent="0" latinLnBrk="1">
              <a:buNone/>
              <a:defRPr lang="ko-KR" sz="2000" b="1"/>
            </a:lvl2pPr>
            <a:lvl3pPr marL="914400" indent="0" latinLnBrk="1">
              <a:buNone/>
              <a:defRPr lang="ko-KR" sz="1800" b="1"/>
            </a:lvl3pPr>
            <a:lvl4pPr marL="1371600" indent="0" latinLnBrk="1">
              <a:buNone/>
              <a:defRPr lang="ko-KR" sz="1600" b="1"/>
            </a:lvl4pPr>
            <a:lvl5pPr marL="1828800" indent="0" latinLnBrk="1">
              <a:buNone/>
              <a:defRPr lang="ko-KR" sz="1600" b="1"/>
            </a:lvl5pPr>
            <a:lvl6pPr marL="2286000" indent="0" latinLnBrk="1">
              <a:buNone/>
              <a:defRPr lang="ko-KR" sz="1600" b="1"/>
            </a:lvl6pPr>
            <a:lvl7pPr marL="2743200" indent="0" latinLnBrk="1">
              <a:buNone/>
              <a:defRPr lang="ko-KR" sz="1600" b="1"/>
            </a:lvl7pPr>
            <a:lvl8pPr marL="3200400" indent="0" latinLnBrk="1">
              <a:buNone/>
              <a:defRPr lang="ko-KR" sz="1600" b="1"/>
            </a:lvl8pPr>
            <a:lvl9pPr marL="3657600" indent="0" latinLnBrk="1">
              <a:buNone/>
              <a:defRPr lang="ko-KR" sz="1600" b="1"/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1295400" y="2705100"/>
            <a:ext cx="4572000" cy="3467100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324600" y="1828800"/>
            <a:ext cx="4572000" cy="847725"/>
          </a:xfrm>
        </p:spPr>
        <p:txBody>
          <a:bodyPr anchor="ctr">
            <a:normAutofit/>
          </a:bodyPr>
          <a:lstStyle>
            <a:lvl1pPr marL="0" indent="0" latinLnBrk="1">
              <a:buNone/>
              <a:defRPr lang="ko-KR" sz="2600" b="0"/>
            </a:lvl1pPr>
            <a:lvl2pPr marL="457200" indent="0" latinLnBrk="1">
              <a:buNone/>
              <a:defRPr lang="ko-KR" sz="2000" b="1"/>
            </a:lvl2pPr>
            <a:lvl3pPr marL="914400" indent="0" latinLnBrk="1">
              <a:buNone/>
              <a:defRPr lang="ko-KR" sz="1800" b="1"/>
            </a:lvl3pPr>
            <a:lvl4pPr marL="1371600" indent="0" latinLnBrk="1">
              <a:buNone/>
              <a:defRPr lang="ko-KR" sz="1600" b="1"/>
            </a:lvl4pPr>
            <a:lvl5pPr marL="1828800" indent="0" latinLnBrk="1">
              <a:buNone/>
              <a:defRPr lang="ko-KR" sz="1600" b="1"/>
            </a:lvl5pPr>
            <a:lvl6pPr marL="2286000" indent="0" latinLnBrk="1">
              <a:buNone/>
              <a:defRPr lang="ko-KR" sz="1600" b="1"/>
            </a:lvl6pPr>
            <a:lvl7pPr marL="2743200" indent="0" latinLnBrk="1">
              <a:buNone/>
              <a:defRPr lang="ko-KR" sz="1600" b="1"/>
            </a:lvl7pPr>
            <a:lvl8pPr marL="3200400" indent="0" latinLnBrk="1">
              <a:buNone/>
              <a:defRPr lang="ko-KR" sz="1600" b="1"/>
            </a:lvl8pPr>
            <a:lvl9pPr marL="3657600" indent="0" latinLnBrk="1">
              <a:buNone/>
              <a:defRPr lang="ko-KR" sz="1600" b="1"/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324600" y="2705100"/>
            <a:ext cx="4572000" cy="3467100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10" name="날짜 개체 틀 3"/>
          <p:cNvSpPr>
            <a:spLocks noGrp="1"/>
          </p:cNvSpPr>
          <p:nvPr>
            <p:ph type="dt" sz="half" idx="13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5D056AA7-8AB2-4838-A393-2D0734A9736C}" type="datetime5">
              <a:rPr lang="en-US" altLang="ko-KR" smtClean="0"/>
              <a:t>14-Jun-21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02360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5EB93CBF-FD6B-420C-B923-E50D99E78447}" type="datetime5">
              <a:rPr lang="en-US" altLang="ko-KR" smtClean="0"/>
              <a:t>14-Jun-21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97337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CE0FA8F4-86DD-465B-90B6-101B0FA4FE35}" type="datetime5">
              <a:rPr lang="en-US" altLang="ko-KR" smtClean="0"/>
              <a:t>14-Jun-21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83636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각형 6"/>
          <p:cNvSpPr/>
          <p:nvPr userDrawn="1"/>
        </p:nvSpPr>
        <p:spPr bwMode="white">
          <a:xfrm>
            <a:off x="0" y="0"/>
            <a:ext cx="12192000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8" name="사각형 7"/>
          <p:cNvSpPr/>
          <p:nvPr userDrawn="1"/>
        </p:nvSpPr>
        <p:spPr>
          <a:xfrm>
            <a:off x="0" y="1371600"/>
            <a:ext cx="12192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9" name="사각형 8"/>
          <p:cNvSpPr/>
          <p:nvPr userDrawn="1"/>
        </p:nvSpPr>
        <p:spPr>
          <a:xfrm>
            <a:off x="0" y="1443006"/>
            <a:ext cx="12192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ko-KR" dirty="0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96012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latinLnBrk="1"/>
            <a:r>
              <a:rPr lang="ko-KR" dirty="0"/>
              <a:t>마스터 텍스트 스타일을 편집합니다</a:t>
            </a:r>
          </a:p>
          <a:p>
            <a:pPr lvl="1" latinLnBrk="1"/>
            <a:r>
              <a:rPr lang="ko-KR" dirty="0"/>
              <a:t>둘째 수준</a:t>
            </a:r>
          </a:p>
          <a:p>
            <a:pPr lvl="2" latinLnBrk="1"/>
            <a:r>
              <a:rPr lang="ko-KR" dirty="0"/>
              <a:t>셋째 수준</a:t>
            </a:r>
          </a:p>
          <a:p>
            <a:pPr lvl="3" latinLnBrk="1"/>
            <a:r>
              <a:rPr lang="ko-KR" dirty="0"/>
              <a:t>넷째 수준</a:t>
            </a:r>
          </a:p>
          <a:p>
            <a:pPr lvl="4" latinLnBrk="1"/>
            <a:r>
              <a:rPr lang="ko-KR" dirty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8D3743D1-9DEC-4A30-AFE3-C5B7F6188179}" type="datetime5">
              <a:rPr lang="en-US" altLang="ko-KR" smtClean="0"/>
              <a:t>14-Jun-21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1295399" y="6374999"/>
            <a:ext cx="624320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9525000" y="6374999"/>
            <a:ext cx="1371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A7F8E3F6-DE14-48B2-B2BC-6FABA9630FB8}" type="slidenum">
              <a:rPr lang="en-US" altLang="ko-KR" smtClean="0"/>
              <a:pPr/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59473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lang="ko-KR" sz="3200" kern="1200">
          <a:solidFill>
            <a:schemeClr val="bg1"/>
          </a:solidFill>
          <a:latin typeface="맑은 고딕" panose="020B0503020000020004" pitchFamily="50" charset="-127"/>
          <a:ea typeface="맑은 고딕" panose="020B0503020000020004" pitchFamily="50" charset="-127"/>
          <a:cs typeface="+mj-cs"/>
        </a:defRPr>
      </a:lvl1pPr>
    </p:titleStyle>
    <p:bodyStyle>
      <a:lvl1pPr marL="274320" indent="-274320" algn="l" defTabSz="914400" rtl="0" eaLnBrk="1" latinLnBrk="1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lang="ko-KR" sz="24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1pPr>
      <a:lvl2pPr marL="54864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ko-KR" sz="20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2pPr>
      <a:lvl3pPr marL="82296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8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3pPr>
      <a:lvl4pPr marL="10972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4pPr>
      <a:lvl5pPr marL="13258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5pPr>
      <a:lvl6pPr marL="15544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7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>
                <a:latin typeface="HY견고딕" panose="02030600000101010101" pitchFamily="18" charset="-127"/>
                <a:ea typeface="HY견고딕" panose="02030600000101010101" pitchFamily="18" charset="-127"/>
              </a:rPr>
              <a:t>프레젠테이션 컨설팅</a:t>
            </a:r>
            <a:endParaRPr lang="ko-KR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ko-KR" altLang="en-US" sz="2500" b="1" i="1" u="sng" spc="-150" dirty="0">
                <a:solidFill>
                  <a:schemeClr val="accent3"/>
                </a:solidFill>
              </a:rPr>
              <a:t>▶㈜</a:t>
            </a:r>
            <a:r>
              <a:rPr lang="en-US" altLang="ko-KR" sz="2500" b="1" i="1" u="sng" spc="-150" dirty="0">
                <a:solidFill>
                  <a:schemeClr val="accent3"/>
                </a:solidFill>
              </a:rPr>
              <a:t>OOOO</a:t>
            </a:r>
            <a:r>
              <a:rPr lang="ko-KR" altLang="en-US" sz="2500" b="1" i="1" u="sng" spc="-150" dirty="0">
                <a:solidFill>
                  <a:schemeClr val="accent3"/>
                </a:solidFill>
              </a:rPr>
              <a:t> 발표 클리닉 </a:t>
            </a:r>
            <a:r>
              <a:rPr lang="ko-KR" altLang="en-US" sz="2500" b="1" i="1" u="sng" spc="-150" dirty="0" err="1">
                <a:solidFill>
                  <a:schemeClr val="accent3"/>
                </a:solidFill>
              </a:rPr>
              <a:t>레포트</a:t>
            </a:r>
            <a:endParaRPr lang="ko-KR" sz="2500" b="1" i="1" u="sng" spc="-150" dirty="0">
              <a:solidFill>
                <a:schemeClr val="accent3"/>
              </a:solidFill>
            </a:endParaRPr>
          </a:p>
        </p:txBody>
      </p:sp>
      <p:pic>
        <p:nvPicPr>
          <p:cNvPr id="5" name="그림 개체 틀 4" descr="푸른색 움직임이 있는 도심의 도로" title="예제 그림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380595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프레젠터 역량 분석 기준</a:t>
            </a:r>
            <a:endParaRPr lang="ko-KR"/>
          </a:p>
        </p:txBody>
      </p:sp>
      <p:sp>
        <p:nvSpPr>
          <p:cNvPr id="6" name="내용 개체 틀 2"/>
          <p:cNvSpPr>
            <a:spLocks noGrp="1"/>
          </p:cNvSpPr>
          <p:nvPr>
            <p:ph idx="1"/>
          </p:nvPr>
        </p:nvSpPr>
        <p:spPr>
          <a:xfrm>
            <a:off x="1295400" y="1828800"/>
            <a:ext cx="9601200" cy="4343400"/>
          </a:xfrm>
        </p:spPr>
        <p:txBody>
          <a:bodyPr anchor="ctr"/>
          <a:lstStyle/>
          <a:p>
            <a:pPr>
              <a:buFont typeface="Wingdings" panose="05000000000000000000" pitchFamily="2" charset="2"/>
              <a:buChar char="Ø"/>
            </a:pPr>
            <a:r>
              <a:rPr lang="ko-KR" altLang="en-US" b="1" dirty="0">
                <a:solidFill>
                  <a:schemeClr val="accent1">
                    <a:lumMod val="75000"/>
                  </a:schemeClr>
                </a:solidFill>
              </a:rPr>
              <a:t>기획</a:t>
            </a:r>
            <a:endParaRPr lang="en-US" altLang="ko-KR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논리구조의 구성 수준</a:t>
            </a:r>
            <a:endParaRPr lang="en-US" altLang="ko-KR" dirty="0"/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b="1" dirty="0">
                <a:solidFill>
                  <a:schemeClr val="accent1">
                    <a:lumMod val="75000"/>
                  </a:schemeClr>
                </a:solidFill>
              </a:rPr>
              <a:t>디자인</a:t>
            </a:r>
            <a:endParaRPr lang="en-US" altLang="ko-KR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시각적 효과의 활용</a:t>
            </a:r>
            <a:endParaRPr lang="en-US" altLang="ko-KR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텍스트의 </a:t>
            </a:r>
            <a:r>
              <a:rPr lang="ko-KR" altLang="en-US" dirty="0" err="1"/>
              <a:t>크기</a:t>
            </a:r>
            <a:r>
              <a:rPr lang="ko-KR" altLang="en-US" sz="1600" dirty="0" err="1"/>
              <a:t>영문</a:t>
            </a:r>
            <a:r>
              <a:rPr lang="ko-KR" altLang="en-US" sz="1600" dirty="0"/>
              <a:t> </a:t>
            </a:r>
            <a:r>
              <a:rPr lang="en-US" altLang="ko-KR" sz="1600" dirty="0"/>
              <a:t>16pt, </a:t>
            </a:r>
            <a:r>
              <a:rPr lang="ko-KR" altLang="en-US" sz="1600" dirty="0"/>
              <a:t>한글 </a:t>
            </a:r>
            <a:r>
              <a:rPr lang="en-US" altLang="ko-KR" sz="1600" dirty="0"/>
              <a:t>18pt </a:t>
            </a:r>
            <a:r>
              <a:rPr lang="ko-KR" altLang="en-US" sz="1600" dirty="0"/>
              <a:t>이상</a:t>
            </a:r>
            <a:endParaRPr lang="en-US" altLang="ko-KR" sz="1600" dirty="0"/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b="1" dirty="0">
                <a:solidFill>
                  <a:schemeClr val="accent1">
                    <a:lumMod val="75000"/>
                  </a:schemeClr>
                </a:solidFill>
              </a:rPr>
              <a:t>스피치</a:t>
            </a:r>
            <a:endParaRPr lang="en-US" altLang="ko-KR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다음 내용으로 부드럽게 </a:t>
            </a:r>
            <a:r>
              <a:rPr lang="ko-KR" altLang="en-US" dirty="0" err="1"/>
              <a:t>이어나가기</a:t>
            </a:r>
            <a:r>
              <a:rPr lang="ko-KR" altLang="en-US" dirty="0"/>
              <a:t> 위한 </a:t>
            </a:r>
            <a:r>
              <a:rPr lang="ko-KR" altLang="en-US" dirty="0" err="1"/>
              <a:t>브릿지</a:t>
            </a:r>
            <a:r>
              <a:rPr lang="ko-KR" altLang="en-US" dirty="0"/>
              <a:t> 멘트의 사용</a:t>
            </a:r>
            <a:endParaRPr lang="en-US" altLang="ko-KR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청중과의 호흡을 위한 장치 마련</a:t>
            </a:r>
            <a:endParaRPr lang="en-US" altLang="ko-KR" dirty="0"/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5FA4A948-B491-41D5-830F-0D71A2835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dirty="0"/>
              <a:t>1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398723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발표자별 프레젠테이션 주제</a:t>
            </a:r>
            <a:endParaRPr lang="ko-KR"/>
          </a:p>
        </p:txBody>
      </p:sp>
      <p:sp>
        <p:nvSpPr>
          <p:cNvPr id="7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유럽 경제위기가 자사에 미치는 영향</a:t>
            </a:r>
            <a:endParaRPr lang="en-US" altLang="ko-KR" dirty="0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기업 이미지 재고를 위한 방안</a:t>
            </a:r>
            <a:endParaRPr lang="en-US" altLang="ko-KR" dirty="0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신뢰도 상승을 위한 홍보 전략</a:t>
            </a:r>
            <a:endParaRPr lang="en-US" altLang="ko-KR" dirty="0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동아시아 마켓을 공략하는 프로모션 안</a:t>
            </a:r>
            <a:endParaRPr lang="ko-KR" dirty="0"/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D7614C8C-D1D7-4C59-90E0-13F9F759C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dirty="0"/>
              <a:t>2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13855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>
                <a:latin typeface="HY견고딕" panose="02030600000101010101" pitchFamily="18" charset="-127"/>
                <a:ea typeface="HY견고딕" panose="02030600000101010101" pitchFamily="18" charset="-127"/>
              </a:rPr>
              <a:t>프레젠터</a:t>
            </a:r>
            <a:r>
              <a:rPr lang="ko-KR" altLang="en-US" dirty="0">
                <a:latin typeface="HY견고딕" panose="02030600000101010101" pitchFamily="18" charset="-127"/>
                <a:ea typeface="HY견고딕" panose="02030600000101010101" pitchFamily="18" charset="-127"/>
              </a:rPr>
              <a:t> 역량 분석 막대 차트</a:t>
            </a:r>
            <a:endParaRPr lang="ko-KR" altLang="en-US" dirty="0"/>
          </a:p>
        </p:txBody>
      </p:sp>
      <p:graphicFrame>
        <p:nvGraphicFramePr>
          <p:cNvPr id="5" name="내용 개체 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933263"/>
              </p:ext>
            </p:extLst>
          </p:nvPr>
        </p:nvGraphicFramePr>
        <p:xfrm>
          <a:off x="1295400" y="1828800"/>
          <a:ext cx="9601200" cy="4698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23A3BFA2-B0C5-41CD-9FA5-C86F3C18B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dirty="0"/>
              <a:t>3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7893704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컨설팅 진행 순서</a:t>
            </a:r>
            <a:endParaRPr lang="ko-KR" dirty="0"/>
          </a:p>
        </p:txBody>
      </p:sp>
      <p:sp>
        <p:nvSpPr>
          <p:cNvPr id="5" name="자유형: 도형 4">
            <a:extLst>
              <a:ext uri="{FF2B5EF4-FFF2-40B4-BE49-F238E27FC236}">
                <a16:creationId xmlns:a16="http://schemas.microsoft.com/office/drawing/2014/main" id="{A62D1E5D-C810-4748-8D7B-14058C3EE4DA}"/>
              </a:ext>
            </a:extLst>
          </p:cNvPr>
          <p:cNvSpPr/>
          <p:nvPr/>
        </p:nvSpPr>
        <p:spPr>
          <a:xfrm>
            <a:off x="1299853" y="3619945"/>
            <a:ext cx="2592511" cy="1037004"/>
          </a:xfrm>
          <a:custGeom>
            <a:avLst/>
            <a:gdLst>
              <a:gd name="connsiteX0" fmla="*/ 0 w 2592511"/>
              <a:gd name="connsiteY0" fmla="*/ 0 h 1037004"/>
              <a:gd name="connsiteX1" fmla="*/ 2074009 w 2592511"/>
              <a:gd name="connsiteY1" fmla="*/ 0 h 1037004"/>
              <a:gd name="connsiteX2" fmla="*/ 2592511 w 2592511"/>
              <a:gd name="connsiteY2" fmla="*/ 518502 h 1037004"/>
              <a:gd name="connsiteX3" fmla="*/ 2074009 w 2592511"/>
              <a:gd name="connsiteY3" fmla="*/ 1037004 h 1037004"/>
              <a:gd name="connsiteX4" fmla="*/ 0 w 2592511"/>
              <a:gd name="connsiteY4" fmla="*/ 1037004 h 1037004"/>
              <a:gd name="connsiteX5" fmla="*/ 518502 w 2592511"/>
              <a:gd name="connsiteY5" fmla="*/ 518502 h 1037004"/>
              <a:gd name="connsiteX6" fmla="*/ 0 w 2592511"/>
              <a:gd name="connsiteY6" fmla="*/ 0 h 1037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92511" h="1037004">
                <a:moveTo>
                  <a:pt x="0" y="0"/>
                </a:moveTo>
                <a:lnTo>
                  <a:pt x="2074009" y="0"/>
                </a:lnTo>
                <a:lnTo>
                  <a:pt x="2592511" y="518502"/>
                </a:lnTo>
                <a:lnTo>
                  <a:pt x="2074009" y="1037004"/>
                </a:lnTo>
                <a:lnTo>
                  <a:pt x="0" y="1037004"/>
                </a:lnTo>
                <a:lnTo>
                  <a:pt x="518502" y="51850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0"/>
              <a:satOff val="0"/>
              <a:lumOff val="0"/>
              <a:alphaOff val="0"/>
            </a:schemeClr>
          </a:fillRef>
          <a:effectRef idx="2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98512" tIns="26670" rIns="545172" bIns="26670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ko-KR" sz="2000" b="1" kern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1단계 </a:t>
            </a:r>
            <a:endParaRPr lang="en-US" alt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altLang="ko-KR" sz="2000" b="1" kern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1</a:t>
            </a:r>
            <a:r>
              <a:rPr lang="ko-KR" altLang="en-US" sz="2000" b="1" kern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차 발표</a:t>
            </a:r>
            <a:endParaRPr 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" name="자유형: 도형 5">
            <a:extLst>
              <a:ext uri="{FF2B5EF4-FFF2-40B4-BE49-F238E27FC236}">
                <a16:creationId xmlns:a16="http://schemas.microsoft.com/office/drawing/2014/main" id="{2940EB95-5EA7-431C-A605-4DF95F12290C}"/>
              </a:ext>
            </a:extLst>
          </p:cNvPr>
          <p:cNvSpPr/>
          <p:nvPr/>
        </p:nvSpPr>
        <p:spPr>
          <a:xfrm>
            <a:off x="3633114" y="3619945"/>
            <a:ext cx="2592511" cy="1037004"/>
          </a:xfrm>
          <a:custGeom>
            <a:avLst/>
            <a:gdLst>
              <a:gd name="connsiteX0" fmla="*/ 0 w 2592511"/>
              <a:gd name="connsiteY0" fmla="*/ 0 h 1037004"/>
              <a:gd name="connsiteX1" fmla="*/ 2074009 w 2592511"/>
              <a:gd name="connsiteY1" fmla="*/ 0 h 1037004"/>
              <a:gd name="connsiteX2" fmla="*/ 2592511 w 2592511"/>
              <a:gd name="connsiteY2" fmla="*/ 518502 h 1037004"/>
              <a:gd name="connsiteX3" fmla="*/ 2074009 w 2592511"/>
              <a:gd name="connsiteY3" fmla="*/ 1037004 h 1037004"/>
              <a:gd name="connsiteX4" fmla="*/ 0 w 2592511"/>
              <a:gd name="connsiteY4" fmla="*/ 1037004 h 1037004"/>
              <a:gd name="connsiteX5" fmla="*/ 518502 w 2592511"/>
              <a:gd name="connsiteY5" fmla="*/ 518502 h 1037004"/>
              <a:gd name="connsiteX6" fmla="*/ 0 w 2592511"/>
              <a:gd name="connsiteY6" fmla="*/ 0 h 1037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92511" h="1037004">
                <a:moveTo>
                  <a:pt x="0" y="0"/>
                </a:moveTo>
                <a:lnTo>
                  <a:pt x="2074009" y="0"/>
                </a:lnTo>
                <a:lnTo>
                  <a:pt x="2592511" y="518502"/>
                </a:lnTo>
                <a:lnTo>
                  <a:pt x="2074009" y="1037004"/>
                </a:lnTo>
                <a:lnTo>
                  <a:pt x="0" y="1037004"/>
                </a:lnTo>
                <a:lnTo>
                  <a:pt x="518502" y="51850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0"/>
              <a:satOff val="0"/>
              <a:lumOff val="0"/>
              <a:alphaOff val="0"/>
            </a:schemeClr>
          </a:fillRef>
          <a:effectRef idx="2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98512" tIns="26670" rIns="545172" bIns="26670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ko-KR" sz="2000" b="1" kern="1200">
                <a:latin typeface="맑은 고딕" panose="020B0503020000020004" pitchFamily="50" charset="-127"/>
                <a:ea typeface="맑은 고딕" panose="020B0503020000020004" pitchFamily="50" charset="-127"/>
              </a:rPr>
              <a:t>2단계 </a:t>
            </a:r>
            <a:endParaRPr lang="en-US" altLang="ko-KR" sz="2000" b="1" kern="120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altLang="ko-KR" sz="2000" b="1" kern="1200">
                <a:latin typeface="맑은 고딕" panose="020B0503020000020004" pitchFamily="50" charset="-127"/>
                <a:ea typeface="맑은 고딕" panose="020B0503020000020004" pitchFamily="50" charset="-127"/>
              </a:rPr>
              <a:t>1</a:t>
            </a:r>
            <a:r>
              <a:rPr lang="ko-KR" altLang="en-US" sz="2000" b="1" kern="1200">
                <a:latin typeface="맑은 고딕" panose="020B0503020000020004" pitchFamily="50" charset="-127"/>
                <a:ea typeface="맑은 고딕" panose="020B0503020000020004" pitchFamily="50" charset="-127"/>
              </a:rPr>
              <a:t>차 컨설팅</a:t>
            </a:r>
            <a:endParaRPr lang="ko-KR" sz="2000" b="1" kern="120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8" name="자유형: 도형 7">
            <a:extLst>
              <a:ext uri="{FF2B5EF4-FFF2-40B4-BE49-F238E27FC236}">
                <a16:creationId xmlns:a16="http://schemas.microsoft.com/office/drawing/2014/main" id="{8157EC3B-60C4-40E1-B51C-3B236F3A0569}"/>
              </a:ext>
            </a:extLst>
          </p:cNvPr>
          <p:cNvSpPr/>
          <p:nvPr/>
        </p:nvSpPr>
        <p:spPr>
          <a:xfrm>
            <a:off x="5966374" y="3619945"/>
            <a:ext cx="2592511" cy="1037004"/>
          </a:xfrm>
          <a:custGeom>
            <a:avLst/>
            <a:gdLst>
              <a:gd name="connsiteX0" fmla="*/ 0 w 2592511"/>
              <a:gd name="connsiteY0" fmla="*/ 0 h 1037004"/>
              <a:gd name="connsiteX1" fmla="*/ 2074009 w 2592511"/>
              <a:gd name="connsiteY1" fmla="*/ 0 h 1037004"/>
              <a:gd name="connsiteX2" fmla="*/ 2592511 w 2592511"/>
              <a:gd name="connsiteY2" fmla="*/ 518502 h 1037004"/>
              <a:gd name="connsiteX3" fmla="*/ 2074009 w 2592511"/>
              <a:gd name="connsiteY3" fmla="*/ 1037004 h 1037004"/>
              <a:gd name="connsiteX4" fmla="*/ 0 w 2592511"/>
              <a:gd name="connsiteY4" fmla="*/ 1037004 h 1037004"/>
              <a:gd name="connsiteX5" fmla="*/ 518502 w 2592511"/>
              <a:gd name="connsiteY5" fmla="*/ 518502 h 1037004"/>
              <a:gd name="connsiteX6" fmla="*/ 0 w 2592511"/>
              <a:gd name="connsiteY6" fmla="*/ 0 h 1037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92511" h="1037004">
                <a:moveTo>
                  <a:pt x="0" y="0"/>
                </a:moveTo>
                <a:lnTo>
                  <a:pt x="2074009" y="0"/>
                </a:lnTo>
                <a:lnTo>
                  <a:pt x="2592511" y="518502"/>
                </a:lnTo>
                <a:lnTo>
                  <a:pt x="2074009" y="1037004"/>
                </a:lnTo>
                <a:lnTo>
                  <a:pt x="0" y="1037004"/>
                </a:lnTo>
                <a:lnTo>
                  <a:pt x="518502" y="51850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0"/>
              <a:satOff val="0"/>
              <a:lumOff val="0"/>
              <a:alphaOff val="0"/>
            </a:schemeClr>
          </a:fillRef>
          <a:effectRef idx="2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98512" tIns="26670" rIns="545172" bIns="26670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ko-KR" sz="2000" b="1" kern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3단계 </a:t>
            </a:r>
            <a:endParaRPr lang="en-US" alt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altLang="ko-KR" sz="2000" b="1" kern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2</a:t>
            </a:r>
            <a:r>
              <a:rPr lang="ko-KR" altLang="en-US" sz="2000" b="1" kern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차 발표</a:t>
            </a:r>
            <a:endParaRPr 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9" name="자유형: 도형 8">
            <a:extLst>
              <a:ext uri="{FF2B5EF4-FFF2-40B4-BE49-F238E27FC236}">
                <a16:creationId xmlns:a16="http://schemas.microsoft.com/office/drawing/2014/main" id="{2C90DB3E-C182-48F6-9EC2-09FDFF5CA416}"/>
              </a:ext>
            </a:extLst>
          </p:cNvPr>
          <p:cNvSpPr/>
          <p:nvPr/>
        </p:nvSpPr>
        <p:spPr>
          <a:xfrm>
            <a:off x="8299634" y="3619945"/>
            <a:ext cx="2592511" cy="1037004"/>
          </a:xfrm>
          <a:custGeom>
            <a:avLst/>
            <a:gdLst>
              <a:gd name="connsiteX0" fmla="*/ 0 w 2592511"/>
              <a:gd name="connsiteY0" fmla="*/ 0 h 1037004"/>
              <a:gd name="connsiteX1" fmla="*/ 2074009 w 2592511"/>
              <a:gd name="connsiteY1" fmla="*/ 0 h 1037004"/>
              <a:gd name="connsiteX2" fmla="*/ 2592511 w 2592511"/>
              <a:gd name="connsiteY2" fmla="*/ 518502 h 1037004"/>
              <a:gd name="connsiteX3" fmla="*/ 2074009 w 2592511"/>
              <a:gd name="connsiteY3" fmla="*/ 1037004 h 1037004"/>
              <a:gd name="connsiteX4" fmla="*/ 0 w 2592511"/>
              <a:gd name="connsiteY4" fmla="*/ 1037004 h 1037004"/>
              <a:gd name="connsiteX5" fmla="*/ 518502 w 2592511"/>
              <a:gd name="connsiteY5" fmla="*/ 518502 h 1037004"/>
              <a:gd name="connsiteX6" fmla="*/ 0 w 2592511"/>
              <a:gd name="connsiteY6" fmla="*/ 0 h 1037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92511" h="1037004">
                <a:moveTo>
                  <a:pt x="0" y="0"/>
                </a:moveTo>
                <a:lnTo>
                  <a:pt x="2074009" y="0"/>
                </a:lnTo>
                <a:lnTo>
                  <a:pt x="2592511" y="518502"/>
                </a:lnTo>
                <a:lnTo>
                  <a:pt x="2074009" y="1037004"/>
                </a:lnTo>
                <a:lnTo>
                  <a:pt x="0" y="1037004"/>
                </a:lnTo>
                <a:lnTo>
                  <a:pt x="518502" y="51850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0"/>
              <a:satOff val="0"/>
              <a:lumOff val="0"/>
              <a:alphaOff val="0"/>
            </a:schemeClr>
          </a:fillRef>
          <a:effectRef idx="2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98512" tIns="26670" rIns="545172" bIns="26670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ko-KR" sz="2000" b="1" kern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4</a:t>
            </a:r>
            <a:r>
              <a:rPr lang="ko-KR" sz="2000" b="1" kern="1200">
                <a:latin typeface="맑은 고딕" panose="020B0503020000020004" pitchFamily="50" charset="-127"/>
                <a:ea typeface="맑은 고딕" panose="020B0503020000020004" pitchFamily="50" charset="-127"/>
              </a:rPr>
              <a:t>단계 </a:t>
            </a:r>
            <a:endParaRPr lang="en-US" altLang="ko-KR" sz="2000" b="1" kern="120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altLang="ko-KR" sz="2000" b="1" kern="1200">
                <a:latin typeface="맑은 고딕" panose="020B0503020000020004" pitchFamily="50" charset="-127"/>
                <a:ea typeface="맑은 고딕" panose="020B0503020000020004" pitchFamily="50" charset="-127"/>
              </a:rPr>
              <a:t>2</a:t>
            </a:r>
            <a:r>
              <a:rPr lang="ko-KR" altLang="en-US" sz="2000" b="1" kern="1200">
                <a:latin typeface="맑은 고딕" panose="020B0503020000020004" pitchFamily="50" charset="-127"/>
                <a:ea typeface="맑은 고딕" panose="020B0503020000020004" pitchFamily="50" charset="-127"/>
              </a:rPr>
              <a:t>차 컨설팅</a:t>
            </a:r>
            <a:endParaRPr 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F981BC54-1B4E-4399-BD50-BE882024B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dirty="0"/>
              <a:t>4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12142608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9" grpId="0" animBg="1"/>
    </p:bldLst>
  </p:timing>
</p:sld>
</file>

<file path=ppt/theme/theme1.xml><?xml version="1.0" encoding="utf-8"?>
<a:theme xmlns:a="http://schemas.openxmlformats.org/drawingml/2006/main" name="영업 방향 16X9">
  <a:themeElements>
    <a:clrScheme name="진홍색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젖빛 유리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lesDirection_16x9_TP103431346" id="{7E75CBC6-1346-4589-89BD-95265FB0B13E}" vid="{E983DDDB-AE19-4F26-8359-1743A62D8108}"/>
    </a:ext>
  </a:extLst>
</a:theme>
</file>

<file path=ppt/theme/theme2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20C4285-491E-4186-B472-C54D8D0C08C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비즈니스 방향 프레젠테이션(와이드스크린)</Template>
  <TotalTime>0</TotalTime>
  <Words>96</Words>
  <Application>Microsoft Office PowerPoint</Application>
  <PresentationFormat>와이드스크린</PresentationFormat>
  <Paragraphs>31</Paragraphs>
  <Slides>5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1" baseType="lpstr">
      <vt:lpstr>HY견고딕</vt:lpstr>
      <vt:lpstr>맑은 고딕</vt:lpstr>
      <vt:lpstr>Arial</vt:lpstr>
      <vt:lpstr>Book Antiqua</vt:lpstr>
      <vt:lpstr>Wingdings</vt:lpstr>
      <vt:lpstr>영업 방향 16X9</vt:lpstr>
      <vt:lpstr>프레젠테이션 컨설팅</vt:lpstr>
      <vt:lpstr>프레젠터 역량 분석 기준</vt:lpstr>
      <vt:lpstr>발표자별 프레젠테이션 주제</vt:lpstr>
      <vt:lpstr>프레젠터 역량 분석 막대 차트</vt:lpstr>
      <vt:lpstr>컨설팅 진행 순서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2013-08-07T04:47:24Z</dcterms:created>
  <dcterms:modified xsi:type="dcterms:W3CDTF">2021-06-14T13:02:59Z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TC034313749991</vt:lpwstr>
  </property>
</Properties>
</file>