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86" d="100"/>
          <a:sy n="86" d="100"/>
        </p:scale>
        <p:origin x="6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28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5/6/2021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5/6/2021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2005FC8-B60D-4335-ACA2-B333737D1200}" type="datetime5">
              <a:rPr lang="en-US" altLang="ko-KR" smtClean="0"/>
              <a:t>6-May-21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67AAE8E1-35CD-4B4A-BEC9-848843C0D498}"/>
              </a:ext>
            </a:extLst>
          </p:cNvPr>
          <p:cNvSpPr/>
          <p:nvPr userDrawn="1"/>
        </p:nvSpPr>
        <p:spPr>
          <a:xfrm>
            <a:off x="920999" y="811657"/>
            <a:ext cx="374400" cy="381600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F880FF67-74C1-4F74-8C5A-B2CD39F2F1EC}" type="datetime5">
              <a:rPr lang="en-US" altLang="ko-KR" smtClean="0"/>
              <a:t>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C290520F-E547-446B-BB63-8EB1E372F3EB}" type="datetime5">
              <a:rPr lang="en-US" altLang="ko-KR" smtClean="0"/>
              <a:t>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6C32F7EA-573E-44D6-BBCC-5625FAE29341}" type="datetime5">
              <a:rPr lang="en-US" altLang="ko-KR" smtClean="0"/>
              <a:t>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FC9E9E35-0C76-4D5E-B71B-66085C8456CB}" type="datetime5">
              <a:rPr lang="en-US" altLang="ko-KR" smtClean="0"/>
              <a:t>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F241CD43-DD90-4238-956E-7F2638B5EE89}" type="datetime5">
              <a:rPr lang="en-US" altLang="ko-KR" smtClean="0"/>
              <a:t>6-May-21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6016F15E-E04F-48C9-B8F7-DB0357487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0D866E8-F25C-45FF-847F-1E64FCA6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6235B253-737F-4AF9-AAB5-2E49D5DE6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239634D-37DA-4316-91B0-8E497079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2021-05-06T01:01:24Z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