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15" autoAdjust="0"/>
    <p:restoredTop sz="94790" autoAdjust="0"/>
  </p:normalViewPr>
  <p:slideViewPr>
    <p:cSldViewPr snapToGrid="0">
      <p:cViewPr>
        <p:scale>
          <a:sx n="75" d="100"/>
          <a:sy n="75" d="100"/>
        </p:scale>
        <p:origin x="894" y="9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6/23/2021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6/23/2021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23-Jun-21</a:t>
            </a:fld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834125" y="910384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23-Jun-21</a:t>
            </a:fld>
            <a:endParaRPr lang="ko-KR" altLang="en-US" dirty="0"/>
          </a:p>
        </p:txBody>
      </p:sp>
      <p:sp>
        <p:nvSpPr>
          <p:cNvPr id="9" name="갈매기형 수장 8"/>
          <p:cNvSpPr/>
          <p:nvPr userDrawn="1"/>
        </p:nvSpPr>
        <p:spPr>
          <a:xfrm>
            <a:off x="834125" y="910384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23-Jun-21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23-Jun-21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23-Jun-21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23-Jun-21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smtClean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smtClean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smtClean="0">
                <a:solidFill>
                  <a:schemeClr val="accent3"/>
                </a:solidFill>
              </a:rPr>
              <a:t> 발표 클리닉 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 err="1"/>
              <a:t>논리구조의</a:t>
            </a:r>
            <a:r>
              <a:rPr lang="ko-KR" altLang="en-US" dirty="0"/>
              <a:t>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 smtClean="0"/>
              <a:t>유럽 </a:t>
            </a:r>
            <a:r>
              <a:rPr lang="ko-KR" altLang="en-US" dirty="0"/>
              <a:t>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92</Words>
  <Application>Microsoft Office PowerPoint</Application>
  <PresentationFormat>와이드스크린</PresentationFormat>
  <Paragraphs>27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2021-06-23T09:18:01Z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