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7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99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0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29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4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20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65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09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07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81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87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81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EFEF-08A1-47B0-9CF3-7CCF18483B5E}" type="datetimeFigureOut">
              <a:rPr lang="ko-KR" altLang="en-US" smtClean="0"/>
              <a:t>2021-06-29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02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34821F8C-F267-4AF8-896E-97AB9E5F44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8BECEBD-071F-4F97-AC9F-D2AD39F0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6713"/>
            <a:ext cx="6259286" cy="5461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Markets of Smart Device</a:t>
            </a:r>
            <a:endParaRPr lang="ko-KR" altLang="en-US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F5E9087-64DF-4788-818C-6029D6C9CA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7" y="1096188"/>
            <a:ext cx="10752807" cy="5331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 descr="텍스트, 노트북이(가) 표시된 사진&#10;&#10;자동 생성된 설명">
            <a:extLst>
              <a:ext uri="{FF2B5EF4-FFF2-40B4-BE49-F238E27FC236}">
                <a16:creationId xmlns:a16="http://schemas.microsoft.com/office/drawing/2014/main" id="{BFD009BB-333E-4306-A6E5-23AD2DFD4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39" y="2184146"/>
            <a:ext cx="896400" cy="896400"/>
          </a:xfrm>
          <a:prstGeom prst="rect">
            <a:avLst/>
          </a:prstGeom>
        </p:spPr>
      </p:pic>
      <p:pic>
        <p:nvPicPr>
          <p:cNvPr id="10" name="그림 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C9EDB834-80F1-4FCE-BAEB-1835FEB07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9" y="2046559"/>
            <a:ext cx="896400" cy="896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9227918-540B-4BAD-A727-D22ABD7097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51" y="4424463"/>
            <a:ext cx="896400" cy="896400"/>
          </a:xfrm>
          <a:prstGeom prst="rect">
            <a:avLst/>
          </a:prstGeom>
        </p:spPr>
      </p:pic>
      <p:pic>
        <p:nvPicPr>
          <p:cNvPr id="14" name="그림 13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961C3C6F-7D01-4B4B-AC8D-B3F4D932CF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59" y="2532600"/>
            <a:ext cx="896400" cy="896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D3DADC1-1935-47AF-9751-4A90985466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59" y="4714487"/>
            <a:ext cx="896400" cy="8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5</Words>
  <Application>Microsoft Office PowerPoint</Application>
  <PresentationFormat>와이드스크린</PresentationFormat>
  <Paragraphs>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테마</vt:lpstr>
      <vt:lpstr>Global Markets of Smart Device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밗 소희</cp:lastModifiedBy>
  <cp:revision>3</cp:revision>
  <dcterms:created xsi:type="dcterms:W3CDTF">2016-11-06T17:28:27Z</dcterms:created>
  <dcterms:modified xsi:type="dcterms:W3CDTF">2021-06-29T14:07:49Z</dcterms:modified>
</cp:coreProperties>
</file>