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84" y="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1183815" y="463062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latin typeface="+mj-ea"/>
                <a:ea typeface="+mj-ea"/>
              </a:rPr>
              <a:t>logo</a:t>
            </a:r>
            <a:endParaRPr lang="ko-KR" altLang="en-US" sz="1400" b="1" dirty="0">
              <a:latin typeface="+mj-ea"/>
              <a:ea typeface="+mj-ea"/>
            </a:endParaRPr>
          </a:p>
        </p:txBody>
      </p:sp>
      <p:pic>
        <p:nvPicPr>
          <p:cNvPr id="8" name="Picture 2" descr="#models, 20-25 세의 남자, 거리, 그림자의 무료 스톡 사진">
            <a:extLst>
              <a:ext uri="{FF2B5EF4-FFF2-40B4-BE49-F238E27FC236}">
                <a16:creationId xmlns:a16="http://schemas.microsoft.com/office/drawing/2014/main" xmlns="" id="{76D3CD22-BD48-47EC-8409-4E97A4225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985" y="955075"/>
            <a:ext cx="3099890" cy="494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36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595CEB9-D833-4D81-B037-7D337437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B7EFBF63-4E97-41A5-ABB6-9CD2850BE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2D83102-1579-41D7-BF4C-051D3DB3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08CB03A-CA1A-4568-865F-0B185363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6724890-F89A-4D6D-8358-A47FE2B0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3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C7209D24-71EC-4A9A-8C29-C815288C3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369CD5B-0806-4157-B30E-4439BBE2F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B54DA0E-C818-4341-9B97-13CD369B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F54505C-8906-458B-84AF-C674F328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5DE9F5A-53F7-4C18-8368-7BC0DBC0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7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524DCE-27F8-44BE-811F-DC76912D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9B11CF97-4CF1-451D-901E-2D5EA744E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ACBF99B-D4D3-4019-B236-5C15485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162F886-C5D4-4B92-861C-3992FB8F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40CF5E6-1412-4942-AA4D-A1CE095F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C0B275A-BE98-42B6-A2AB-94D3782D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9D7CF9D-6109-420A-B458-2C38518B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803CF52-CAE8-4EF7-B5BF-FFF3363D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A418CF4-37A7-4AE7-9C63-ACB8289D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9742E66-F6D1-4E01-9AAC-8B148950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8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4D874E9-E121-46EF-B7A8-FE25632F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4AC8EF2-94EF-4456-B95B-2E52C33A8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E46101E-373E-4012-8831-BD655757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EAB0622C-D4A2-47C1-85A9-D8A4863B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2686011-625A-4147-B078-84AF2CD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26C74C2B-1C7A-4596-A008-5776FD0D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5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FFE3FBC-9C44-4FDA-B3BC-079EEC35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85B8A56C-6F7F-4387-8884-87D5CEC05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2E7F2B7-B252-45B8-A477-BA90856C9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0CD3952-C74F-4FE4-8477-623DEB404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59A6637-989A-4D3C-BF35-5A03A2336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9BCDD76-FFA4-470B-A679-6402270C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93375285-92FF-443A-93C6-D6C9C450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7E95DF48-21F6-4E71-8CB1-5A117E61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6677F60-C6F3-4745-8FC9-C8A60461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1569FC3A-BC46-4B48-96F2-99149EE0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61068C9B-FEB7-4DBB-B743-A668EB52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12DF930-1777-4B6E-A2BA-F2E084E5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8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ECEA892C-CFC2-4799-B5AB-1B114985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86439DBC-578E-48FF-AB9C-75C1C239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D2B810A0-1FB8-441D-907B-79D6B9F7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C7D47B6-C07B-4079-8DC1-D3070B26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D852FB7-7F6C-4F2B-92D6-4A83805B8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CB1994C4-4CEB-4F71-9B84-0854BF30F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5DC00B8-4D83-49A0-AF3B-9EA3F704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E84187FB-C344-4B15-9DB8-724EA637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79C7C4C-74DB-42E5-9CD1-EBB0EB4B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9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B60B0F1-7B9B-459B-94AE-349399CC8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BC0BF7A-C121-4875-BCB1-FE91BC263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7E20216-CF4E-4296-9257-DAFB57653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04210E1F-F873-4C42-B22D-04F48211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E64517C-2541-464E-A5E7-185E6E62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9B5B9701-047D-4578-9AD0-EEC4387F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0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2806985" y="955075"/>
            <a:ext cx="3099890" cy="4947478"/>
            <a:chOff x="2806985" y="955075"/>
            <a:chExt cx="3099890" cy="4947478"/>
          </a:xfrm>
        </p:grpSpPr>
        <p:sp>
          <p:nvSpPr>
            <p:cNvPr id="3" name="직사각형 2"/>
            <p:cNvSpPr/>
            <p:nvPr/>
          </p:nvSpPr>
          <p:spPr>
            <a:xfrm>
              <a:off x="2806985" y="955075"/>
              <a:ext cx="3099890" cy="4947478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26" name="Picture 2" descr="#models, 20-25 세의 남자, 거리, 그림자의 무료 스톡 사진">
              <a:extLst>
                <a:ext uri="{FF2B5EF4-FFF2-40B4-BE49-F238E27FC236}">
                  <a16:creationId xmlns:a16="http://schemas.microsoft.com/office/drawing/2014/main" xmlns="" id="{76D3CD22-BD48-47EC-8409-4E97A42254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6985" y="955075"/>
              <a:ext cx="3099890" cy="49474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그룹 5"/>
          <p:cNvGrpSpPr/>
          <p:nvPr/>
        </p:nvGrpSpPr>
        <p:grpSpPr>
          <a:xfrm>
            <a:off x="6251430" y="928370"/>
            <a:ext cx="3587230" cy="5316486"/>
            <a:chOff x="6251430" y="928370"/>
            <a:chExt cx="3587230" cy="5316486"/>
          </a:xfrm>
        </p:grpSpPr>
        <p:sp>
          <p:nvSpPr>
            <p:cNvPr id="7" name="직사각형 6"/>
            <p:cNvSpPr/>
            <p:nvPr/>
          </p:nvSpPr>
          <p:spPr>
            <a:xfrm>
              <a:off x="6251430" y="928370"/>
              <a:ext cx="3587230" cy="5316486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Picture 4" descr="남자, 뒤로, 사진 촬영, 서 있는의 무료 스톡 사진">
              <a:extLst>
                <a:ext uri="{FF2B5EF4-FFF2-40B4-BE49-F238E27FC236}">
                  <a16:creationId xmlns:a16="http://schemas.microsoft.com/office/drawing/2014/main" xmlns="" id="{96DC8C68-E823-437A-B20A-7A36BC359F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9120" y="955075"/>
              <a:ext cx="3099888" cy="49474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59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Microsoft 계정</cp:lastModifiedBy>
  <cp:revision>5</cp:revision>
  <dcterms:created xsi:type="dcterms:W3CDTF">2020-09-26T01:30:03Z</dcterms:created>
  <dcterms:modified xsi:type="dcterms:W3CDTF">2022-10-27T10:06:08Z</dcterms:modified>
</cp:coreProperties>
</file>