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2021-06-28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2" y="1639942"/>
            <a:ext cx="4813200" cy="3628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229232" y="1639942"/>
            <a:ext cx="4813200" cy="362836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29232" y="480855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29232" y="4535804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</a:t>
            </a:r>
            <a:r>
              <a:rPr lang="ko-KR" altLang="en-US" sz="1400" dirty="0" smtClean="0">
                <a:latin typeface="Tahoma" panose="020B0604030504040204" pitchFamily="34" charset="0"/>
              </a:rPr>
              <a:t>일반 상대성이론 </a:t>
            </a:r>
            <a:r>
              <a:rPr lang="ko-KR" altLang="en-US" sz="1400" dirty="0">
                <a:latin typeface="Tahoma" panose="020B0604030504040204" pitchFamily="34" charset="0"/>
              </a:rPr>
              <a:t>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4657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itchFamily="18" charset="-127"/>
                <a:ea typeface="휴먼편지체" pitchFamily="18" charset="-127"/>
              </a:rPr>
              <a:t>지혜</a:t>
            </a:r>
            <a:r>
              <a:rPr lang="ko-KR" altLang="en-US" sz="2800" dirty="0">
                <a:latin typeface="휴먼편지체" pitchFamily="18" charset="-127"/>
                <a:ea typeface="휴먼편지체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itchFamily="18" charset="-127"/>
                <a:ea typeface="휴먼편지체" pitchFamily="18" charset="-127"/>
              </a:rPr>
              <a:t>.”</a:t>
            </a:r>
            <a:endParaRPr lang="ko-KR" altLang="en-US" sz="2800" dirty="0">
              <a:latin typeface="휴먼편지체" pitchFamily="18" charset="-127"/>
              <a:ea typeface="휴먼편지체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3342" y="4074591"/>
            <a:ext cx="41015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Garamond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itchFamily="18" charset="0"/>
                <a:ea typeface="+mj-ea"/>
              </a:rPr>
              <a:t>Wisdom</a:t>
            </a:r>
            <a:r>
              <a:rPr lang="en-US" altLang="ko-KR" sz="2400" dirty="0">
                <a:latin typeface="Garamond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400" dirty="0">
                <a:latin typeface="Garamond" pitchFamily="18" charset="0"/>
                <a:ea typeface="+mj-ea"/>
              </a:rPr>
              <a:t>acquire it.”</a:t>
            </a:r>
            <a:endParaRPr lang="ko-KR" altLang="en-US" sz="2400" dirty="0">
              <a:latin typeface="Garamond" pitchFamily="18" charset="0"/>
              <a:ea typeface="+mj-ea"/>
            </a:endParaRPr>
          </a:p>
        </p:txBody>
      </p:sp>
      <p:sp>
        <p:nvSpPr>
          <p:cNvPr id="3" name="직사각형 2"/>
          <p:cNvSpPr/>
          <p:nvPr/>
        </p:nvSpPr>
        <p:spPr>
          <a:xfrm rot="10800000">
            <a:off x="1545021" y="1639943"/>
            <a:ext cx="3497411" cy="362836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0">
                <a:srgbClr val="BED8F9"/>
              </a:gs>
              <a:gs pos="0">
                <a:srgbClr val="FFFFFF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이등변 삼각형 4"/>
          <p:cNvSpPr/>
          <p:nvPr/>
        </p:nvSpPr>
        <p:spPr>
          <a:xfrm rot="10800000">
            <a:off x="6987526" y="1344176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  <p:sp>
        <p:nvSpPr>
          <p:cNvPr id="11" name="이등변 삼각형 10"/>
          <p:cNvSpPr/>
          <p:nvPr/>
        </p:nvSpPr>
        <p:spPr>
          <a:xfrm rot="218623">
            <a:off x="6987526" y="6070402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55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hansol</cp:lastModifiedBy>
  <cp:revision>8</cp:revision>
  <dcterms:created xsi:type="dcterms:W3CDTF">2016-11-08T04:55:45Z</dcterms:created>
  <dcterms:modified xsi:type="dcterms:W3CDTF">2021-06-28T12:10:48Z</dcterms:modified>
</cp:coreProperties>
</file>