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4" Type="http://schemas.openxmlformats.org/package/2006/relationships/metadata/thumbnail" Target="docProps/thumbnail.jpeg"></Relationship><Relationship Id="rId5" Type="http://schemas.openxmlformats.org/officeDocument/2006/relationships/custom-properties" Target="docProps/custom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removePersonalInfoOnSave="1" saveSubsetFonts="1">
  <p:sldMasterIdLst>
    <p:sldMasterId id="2147483670" r:id="rId11"/>
  </p:sldMasterIdLst>
  <p:notesMasterIdLst>
    <p:notesMasterId r:id="rId15"/>
  </p:notesMasterIdLst>
  <p:handoutMasterIdLst>
    <p:handoutMasterId r:id="rId13"/>
  </p:handoutMasterIdLst>
  <p:sldIdLst>
    <p:sldId id="257" r:id="rId17"/>
    <p:sldId id="258" r:id="rId18"/>
    <p:sldId id="260" r:id="rId19"/>
    <p:sldId id="270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View">
  <p:normalViewPr horzBarState="maximized">
    <p:restoredLeft sz="20039" autoAdjust="0"/>
    <p:restoredTop sz="94790" autoAdjust="0"/>
  </p:normalViewPr>
  <p:slideViewPr>
    <p:cSldViewPr snapToGrid="0" snapToObjects="1">
      <p:cViewPr varScale="1">
        <p:scale>
          <a:sx n="108" d="100"/>
          <a:sy n="108" d="100"/>
        </p:scale>
        <p:origin x="7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customXml" Target="../customXml/item1.xml"></Relationship><Relationship Id="rId2" Type="http://schemas.openxmlformats.org/officeDocument/2006/relationships/tableStyles" Target="tableStyles.xml"></Relationship><Relationship Id="rId11" Type="http://schemas.openxmlformats.org/officeDocument/2006/relationships/slideMaster" Target="slideMasters/slideMaster1.xml"></Relationship><Relationship Id="rId12" Type="http://schemas.openxmlformats.org/officeDocument/2006/relationships/theme" Target="theme/theme1.xml"></Relationship><Relationship Id="rId13" Type="http://schemas.openxmlformats.org/officeDocument/2006/relationships/handoutMaster" Target="handoutMasters/handoutMaster1.xml"></Relationship><Relationship Id="rId15" Type="http://schemas.openxmlformats.org/officeDocument/2006/relationships/notesMaster" Target="notesMasters/notesMaster1.xml"></Relationship><Relationship Id="rId17" Type="http://schemas.openxmlformats.org/officeDocument/2006/relationships/slide" Target="slides/slide1.xml"></Relationship><Relationship Id="rId18" Type="http://schemas.openxmlformats.org/officeDocument/2006/relationships/slide" Target="slides/slide2.xml"></Relationship><Relationship Id="rId19" Type="http://schemas.openxmlformats.org/officeDocument/2006/relationships/slide" Target="slides/slide3.xml"></Relationship><Relationship Id="rId20" Type="http://schemas.openxmlformats.org/officeDocument/2006/relationships/slide" Target="slides/slide4.xml"></Relationship><Relationship Id="rId21" Type="http://schemas.openxmlformats.org/officeDocument/2006/relationships/slide" Target="slides/slide5.xml"></Relationship><Relationship Id="rId23" Type="http://schemas.openxmlformats.org/officeDocument/2006/relationships/viewProps" Target="viewProps.xml"></Relationship><Relationship Id="rId24" Type="http://schemas.openxmlformats.org/officeDocument/2006/relationships/presProps" Target="presProps.xml"></Relationship></Relationships>
</file>

<file path=ppt/charts/_rels/chart1.xml.rels><?xml version="1.0" encoding="UTF-8"?>
<Relationships xmlns="http://schemas.openxmlformats.org/package/2006/relationships"><Relationship Id="rId1" Type="http://schemas.openxmlformats.org/officeDocument/2006/relationships/package" Target="../embeddings/Polaris_Office_Excel_____233370056.xlsx"></Relationship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roundedCorners val="0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rgbClr val="E84C22">
                <a:alpha val="99999"/>
              </a:srgbClr>
            </a:solidFill>
            <a:ln>
              <a:noFill/>
              <a:round/>
            </a:ln>
          </c:spPr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rgbClr val="FFBD47">
                <a:alpha val="99999"/>
              </a:srgbClr>
            </a:solidFill>
            <a:ln>
              <a:noFill/>
              <a:round/>
            </a:ln>
          </c:spPr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rgbClr val="B64926">
                <a:alpha val="99999"/>
              </a:srgbClr>
            </a:solidFill>
            <a:ln>
              <a:noFill/>
              <a:round/>
            </a:ln>
          </c:spPr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overlap val="-24"/>
        <c:axId val="1111"/>
        <c:axId val="2222"/>
      </c:barChart>
      <c:catAx>
        <c:axId val="1111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>
            <a:solidFill>
              <a:srgbClr val="D9D9D9">
                <a:alpha val="99999"/>
              </a:srgbClr>
            </a:solidFill>
            <a:round/>
          </a:ln>
        </c:spPr>
        <c:txPr>
          <a:bodyPr/>
          <a:lstStyle/>
          <a:p>
            <a:pPr>
              <a:defRPr sz="1800" b="1" i="0" u="none" baseline="0">
                <a:solidFill>
                  <a:srgbClr val="595959"/>
                </a:solidFill>
                <a:latin typeface="맑은 고딕"/>
                <a:ea typeface="맑은 고딕"/>
              </a:defRPr>
            </a:pPr>
            <a:endParaRPr lang="ko-KR"/>
          </a:p>
        </c:txPr>
        <c:crossAx val="2222"/>
        <c:crosses val="autoZero"/>
        <c:auto val="1"/>
        <c:lblAlgn val="ctr"/>
        <c:lblOffset val="100"/>
      </c:catAx>
      <c:valAx>
        <c:axId val="2222"/>
        <c:scaling>
          <c:orientation val="minMax"/>
        </c:scaling>
        <c:delete val="0"/>
        <c:axPos val="l"/>
        <c:majorGridlines>
          <c:spPr>
            <a:ln w="9525" cap="flat">
              <a:solidFill>
                <a:srgbClr val="D9D9D9">
                  <a:alpha val="99999"/>
                </a:srgbClr>
              </a:solidFill>
              <a:round/>
            </a:ln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  <a:round/>
          </a:ln>
        </c:spPr>
        <c:txPr>
          <a:bodyPr/>
          <a:lstStyle/>
          <a:p>
            <a:pPr>
              <a:defRPr sz="1195" b="0" i="0" u="none" baseline="0">
                <a:solidFill>
                  <a:srgbClr val="595959"/>
                </a:solidFill>
                <a:latin typeface="맑은 고딕"/>
                <a:ea typeface="맑은 고딕"/>
              </a:defRPr>
            </a:pPr>
            <a:endParaRPr lang="ko-KR"/>
          </a:p>
        </c:txPr>
        <c:crossAx val="1111"/>
        <c:crosses val="autoZero"/>
        <c:crossBetween val="between"/>
      </c:valAx>
      <c:spPr>
        <a:noFill/>
        <a:ln>
          <a:noFill/>
          <a:round/>
        </a:ln>
      </c:spPr>
    </c:plotArea>
    <c:legend>
      <c:legendPos val="b"/>
      <c:layout/>
      <c:spPr>
        <a:noFill/>
        <a:ln>
          <a:noFill/>
          <a:round/>
        </a:ln>
      </c:spPr>
      <c:txPr>
        <a:bodyPr anchor="ctr" anchorCtr="1" rot="0" vert="horz"/>
        <a:lstStyle/>
        <a:p>
          <a:pPr>
            <a:defRPr sz="1800" b="1" i="0" u="none" baseline="0">
              <a:solidFill>
                <a:srgbClr val="595959"/>
              </a:solidFill>
              <a:latin typeface="맑은 고딕"/>
              <a:ea typeface="맑은 고딕"/>
            </a:defRPr>
          </a:pPr>
          <a:endParaRPr lang="ko-KR"/>
        </a:p>
      </c:txPr>
      <c:overlay val="0"/>
    </c:legend>
    <c:plotVisOnly val="1"/>
    <c:dispBlanksAs val="gap"/>
  </c:chart>
  <c:spPr>
    <a:noFill/>
    <a:ln>
      <a:noFill/>
      <a:round/>
    </a:ln>
  </c:spPr>
  <c:txPr>
    <a:bodyPr/>
    <a:lstStyle/>
    <a:p>
      <a:pPr>
        <a:defRPr sz="1000" b="0" i="0" u="none" baseline="0">
          <a:solidFill>
            <a:srgbClr val="000000"/>
          </a:solidFill>
          <a:latin typeface="Calibri"/>
          <a:ea typeface="Calibri"/>
        </a:defRPr>
      </a:pPr>
      <a:endParaRPr lang="ko-KR"/>
    </a:p>
  </c:txPr>
  <c:externalData r:id="rId1">
    <c:autoUpdate val="0"/>
  </c:externalData>
  <c:printSettings>
    <c:headerFooter/>
    <c:pageMargins b="0.75" l="0.7" r="0.7" t="0.75" header="0.3" footer="0.3"/>
    <c:pageSetup/>
  </c:printSettings>
</c:chartSpace>
</file>

<file path=ppt/handoutMasters/_rels/handoutMaster1.xml.rels><?xml version="1.0" encoding="UTF-8"?>
<Relationships xmlns="http://schemas.openxmlformats.org/package/2006/relationships"><Relationship Id="rId1" Type="http://schemas.openxmlformats.org/officeDocument/2006/relationships/theme" Target="../theme/theme2.xml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11/8/2016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3.xml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11/8/2016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3.xml.rels><?xml version="1.0" encoding="UTF-8"?>
<Relationships xmlns="http://schemas.openxmlformats.org/package/2006/relationships"><Relationship Id="rId1" Type="http://schemas.openxmlformats.org/officeDocument/2006/relationships/notesMaster" Target="../notesMasters/notesMaster1.xml"></Relationship><Relationship Id="rId2" Type="http://schemas.openxmlformats.org/officeDocument/2006/relationships/slide" Target="../slides/slide3.xml"></Relationship></Relationship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?>
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type="title" preserve="1" showMasterSp="0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8990" y="0"/>
            <a:ext cx="3763010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145" y="0"/>
            <a:ext cx="1671955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835" y="0"/>
            <a:ext cx="1528445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885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hf dt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835" cy="1037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835" cy="4344035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295400" y="6374765"/>
            <a:ext cx="6243955" cy="274955"/>
          </a:xfrm>
        </p:spPr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9525000" y="6374765"/>
            <a:ext cx="1372235" cy="274955"/>
          </a:xfrm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/>
              <a:t>&lt;#&gt;</a:t>
            </a:fld>
            <a:r>
              <a:rPr lang="ko-KR"/>
              <a:t>1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50" y="6374765"/>
            <a:ext cx="1481455" cy="274955"/>
          </a:xfrm>
          <a:prstGeom prst="rect">
            <a:avLst/>
          </a:prstGeom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r" latinLnBrk="1">
              <a:buFontTx/>
              <a:buNone/>
              <a:defRPr lang="en-GB" altLang="en-US" sz="1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</a:lstStyle>
          <a:p>
            <a:pPr marL="0" indent="0" latinLnBrk="0">
              <a:buFontTx/>
              <a:buNone/>
            </a:pPr>
            <a:fld id="{B9320F77-B9A0-41C5-862A-B4B631284C64}" type="datetime1">
              <a:rPr lang="en-GB" altLang="en-US"/>
              <a:t>5/11/2021</a:t>
            </a:fld>
            <a:endParaRPr lang="ko-KR" altLang="en-US"/>
          </a:p>
        </p:txBody>
      </p:sp>
      <p:sp>
        <p:nvSpPr>
          <p:cNvPr id="8" name="도형 6"/>
          <p:cNvSpPr>
            <a:spLocks/>
          </p:cNvSpPr>
          <p:nvPr/>
        </p:nvSpPr>
        <p:spPr>
          <a:xfrm rot="0">
            <a:off x="1210945" y="882015"/>
            <a:ext cx="181610" cy="217170"/>
          </a:xfrm>
          <a:prstGeom prst="chevron"/>
          <a:solidFill>
            <a:srgbClr val="FF0000"/>
          </a:solidFill>
          <a:ln w="0">
            <a:noFill/>
            <a:prstDash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hangingPunct="1"/>
            <a:endParaRPr lang="ko-KR" altLang="en-US" sz="1800">
              <a:solidFill>
                <a:srgbClr val="FF0000"/>
              </a:solidFill>
              <a:latin typeface="맑은 고딕" charset="0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hf dt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preserve="1" showMasterSp="0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0" y="0"/>
            <a:ext cx="5651500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655" y="0"/>
            <a:ext cx="1671955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345" y="0"/>
            <a:ext cx="1528445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885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0" y="0"/>
            <a:ext cx="5448300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hf dt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type="secHead" preserve="1" showMasterSp="0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155" y="0"/>
            <a:ext cx="2569845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345" y="0"/>
            <a:ext cx="1671955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845" y="0"/>
            <a:ext cx="1460500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845" y="0"/>
            <a:ext cx="1460500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914650"/>
            <a:ext cx="8046720" cy="1557655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4589780"/>
            <a:ext cx="8046720" cy="1010920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hf dt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835" cy="1037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295400" y="1828800"/>
            <a:ext cx="9601835" cy="4344035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800"/>
            <a:ext cx="4572000" cy="43434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295400" y="6374765"/>
            <a:ext cx="6243955" cy="274955"/>
          </a:xfrm>
        </p:spPr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9525000" y="6374765"/>
            <a:ext cx="1372235" cy="274955"/>
          </a:xfrm>
        </p:spPr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50" y="6374765"/>
            <a:ext cx="1481455" cy="274955"/>
          </a:xfrm>
          <a:prstGeom prst="rect">
            <a:avLst/>
          </a:prstGeom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r" latinLnBrk="1">
              <a:buFontTx/>
              <a:buNone/>
              <a:defRPr lang="en-GB" altLang="en-US" sz="1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</a:lstStyle>
          <a:p>
            <a:pPr marL="0" indent="0" latinLnBrk="0">
              <a:buFontTx/>
              <a:buNone/>
            </a:pPr>
            <a:fld id="{B9320F77-B9A0-41C5-862A-B4B631284C64}" type="datetime1">
              <a:rPr lang="en-GB" altLang="en-US"/>
              <a:t>5/11/2021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hf dt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200" cy="103695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835" cy="434403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1295400" y="6374765"/>
            <a:ext cx="6243955" cy="274955"/>
          </a:xfrm>
        </p:spPr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9525000" y="6374765"/>
            <a:ext cx="1372235" cy="274955"/>
          </a:xfrm>
        </p:spPr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50" y="6374765"/>
            <a:ext cx="1481455" cy="274955"/>
          </a:xfrm>
          <a:prstGeom prst="rect">
            <a:avLst/>
          </a:prstGeom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r" latinLnBrk="1">
              <a:buFontTx/>
              <a:buNone/>
              <a:defRPr lang="en-GB" altLang="en-US" sz="1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</a:lstStyle>
          <a:p>
            <a:pPr marL="0" indent="0" latinLnBrk="0">
              <a:buFontTx/>
              <a:buNone/>
            </a:pPr>
            <a:fld id="{B9320F77-B9A0-41C5-862A-B4B631284C64}" type="datetime1">
              <a:rPr lang="en-GB" altLang="en-US"/>
              <a:t>5/11/2021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hf dt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835" cy="1037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295400" y="6374765"/>
            <a:ext cx="6243955" cy="274955"/>
          </a:xfrm>
        </p:spPr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9525000" y="6374765"/>
            <a:ext cx="1372235" cy="274955"/>
          </a:xfrm>
        </p:spPr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50" y="6374765"/>
            <a:ext cx="1481455" cy="274955"/>
          </a:xfrm>
          <a:prstGeom prst="rect">
            <a:avLst/>
          </a:prstGeom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r" latinLnBrk="1">
              <a:buFontTx/>
              <a:buNone/>
              <a:defRPr lang="en-GB" altLang="en-US" sz="1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</a:lstStyle>
          <a:p>
            <a:pPr marL="0" indent="0" latinLnBrk="0">
              <a:buFontTx/>
              <a:buNone/>
            </a:pPr>
            <a:fld id="{B9320F77-B9A0-41C5-862A-B4B631284C64}" type="datetime1">
              <a:rPr lang="en-GB" altLang="en-US"/>
              <a:t>5/11/2021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hf dt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type="blank" preserve="1" showMasterSp="0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1295400" y="6374765"/>
            <a:ext cx="6243955" cy="274955"/>
          </a:xfrm>
        </p:spPr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9525000" y="6374765"/>
            <a:ext cx="1372235" cy="274955"/>
          </a:xfrm>
        </p:spPr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50" y="6374765"/>
            <a:ext cx="1481455" cy="274955"/>
          </a:xfrm>
          <a:prstGeom prst="rect">
            <a:avLst/>
          </a:prstGeom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r" latinLnBrk="1">
              <a:buFontTx/>
              <a:buNone/>
              <a:defRPr lang="en-GB" altLang="en-US" sz="1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</a:lstStyle>
          <a:p>
            <a:pPr marL="0" indent="0" latinLnBrk="0">
              <a:buFontTx/>
              <a:buNone/>
            </a:pPr>
            <a:fld id="{B9320F77-B9A0-41C5-862A-B4B631284C64}" type="datetime1">
              <a:rPr lang="en-GB" altLang="en-US"/>
              <a:t>5/11/2021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hf dt="0" ftr="0"/>
</p:sldLayout>
</file>

<file path=ppt/slideMasters/_rels/slideMaster1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1.xml"></Relationship><Relationship Id="rId2" Type="http://schemas.openxmlformats.org/officeDocument/2006/relationships/slideLayout" Target="../slideLayouts/slideLayout2.xml"></Relationship><Relationship Id="rId3" Type="http://schemas.openxmlformats.org/officeDocument/2006/relationships/slideLayout" Target="../slideLayouts/slideLayout3.xml"></Relationship><Relationship Id="rId4" Type="http://schemas.openxmlformats.org/officeDocument/2006/relationships/slideLayout" Target="../slideLayouts/slideLayout4.xml"></Relationship><Relationship Id="rId5" Type="http://schemas.openxmlformats.org/officeDocument/2006/relationships/slideLayout" Target="../slideLayouts/slideLayout5.xml"></Relationship><Relationship Id="rId6" Type="http://schemas.openxmlformats.org/officeDocument/2006/relationships/slideLayout" Target="../slideLayouts/slideLayout6.xml"></Relationship><Relationship Id="rId7" Type="http://schemas.openxmlformats.org/officeDocument/2006/relationships/slideLayout" Target="../slideLayouts/slideLayout7.xml"></Relationship><Relationship Id="rId8" Type="http://schemas.openxmlformats.org/officeDocument/2006/relationships/slideLayout" Target="../slideLayouts/slideLayout8.xml"></Relationship><Relationship Id="rId9" Type="http://schemas.openxmlformats.org/officeDocument/2006/relationships/theme" Target="../theme/theme1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191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2720"/>
            <a:ext cx="12192000" cy="8191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200" cy="10369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50" y="6374765"/>
            <a:ext cx="1481455" cy="274955"/>
          </a:xfrm>
          <a:prstGeom prst="rect">
            <a:avLst/>
          </a:prstGeom>
        </p:spPr>
        <p:txBody>
          <a:bodyPr wrap="square" lIns="91440" tIns="45720" rIns="91440" bIns="45720" numCol="1" vert="horz" anchor="ctr">
            <a:noAutofit/>
          </a:bodyPr>
          <a:lstStyle>
            <a:lvl1pPr marL="0" indent="0" algn="r" latinLnBrk="1">
              <a:buFontTx/>
              <a:buNone/>
              <a:defRPr lang="en-GB" altLang="en-US" sz="1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</a:lstStyle>
          <a:p>
            <a:pPr marL="0" indent="0" latinLnBrk="0">
              <a:buFontTx/>
              <a:buNone/>
            </a:pPr>
            <a:fld id="{B9320F77-B9A0-41C5-862A-B4B631284C64}" type="datetime1">
              <a:rPr lang="en-GB" altLang="en-US"/>
              <a:t>5/11/2021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400" y="6374765"/>
            <a:ext cx="624332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765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dt="0" ft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?>
<Relationships xmlns="http://schemas.openxmlformats.org/package/2006/relationships"><Relationship Id="rId2" Type="http://schemas.openxmlformats.org/officeDocument/2006/relationships/image" Target="../media/image1.jpeg"></Relationship><Relationship Id="rId3" Type="http://schemas.openxmlformats.org/officeDocument/2006/relationships/slideLayout" Target="../slideLayouts/slideLayout3.xml"></Relationship></Relationships>
</file>

<file path=ppt/slides/_rels/slide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3.xml.rels><?xml version="1.0" encoding="UTF-8"?>
<Relationships xmlns="http://schemas.openxmlformats.org/package/2006/relationships"><Relationship Id="rId2" Type="http://schemas.openxmlformats.org/officeDocument/2006/relationships/notesSlide" Target="../notesSlides/notesSlide3.xml"></Relationship><Relationship Id="rId3" Type="http://schemas.openxmlformats.org/officeDocument/2006/relationships/slideLayout" Target="../slideLayouts/slideLayout5.xml"></Relationship></Relationships>
</file>

<file path=ppt/slides/_rels/slide4.xml.rels><?xml version="1.0" encoding="UTF-8"?>
<Relationships xmlns="http://schemas.openxmlformats.org/package/2006/relationships"><Relationship Id="rId2" Type="http://schemas.openxmlformats.org/officeDocument/2006/relationships/chart" Target="../charts/chart1.xml"></Relationship><Relationship Id="rId3" Type="http://schemas.openxmlformats.org/officeDocument/2006/relationships/slideLayout" Target="../slideLayouts/slideLayout2.xml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885"/>
            <a:ext cx="5121275" cy="2560955"/>
          </a:xfrm>
        </p:spPr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5121275" cy="1600835"/>
          </a:xfrm>
        </p:spPr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3700" y="0"/>
            <a:ext cx="5448935" cy="6858635"/>
          </a:xfrm>
        </p:spPr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835" cy="1037590"/>
          </a:xfrm>
        </p:spPr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논리구조의 구성 수준</a:t>
            </a:r>
            <a:endParaRPr lang="en-US" altLang="ko-KR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시각적 효과의 활용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텍스트의 크기</a:t>
            </a:r>
            <a:r>
              <a:rPr lang="ko-KR" altLang="en-US" sz="1600"/>
              <a:t>영문 </a:t>
            </a:r>
            <a:r>
              <a:rPr lang="en-US" altLang="ko-KR" sz="1600"/>
              <a:t>16pt, </a:t>
            </a:r>
            <a:r>
              <a:rPr lang="ko-KR" altLang="en-US" sz="1600"/>
              <a:t>한글 </a:t>
            </a:r>
            <a:r>
              <a:rPr lang="en-US" altLang="ko-KR" sz="1600"/>
              <a:t>18pt </a:t>
            </a:r>
            <a:r>
              <a:rPr lang="ko-KR" altLang="en-US" sz="1600"/>
              <a:t>이상</a:t>
            </a:r>
            <a:endParaRPr lang="en-US" altLang="ko-KR" sz="160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다음 내용으로 부드럽게 이어나가기 위한 브릿지 멘트의 사용</a:t>
            </a:r>
            <a:endParaRPr lang="en-US" altLang="ko-KR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/>
              <a:t>청중과의 호흡을 위한 장치 마련</a:t>
            </a:r>
            <a:endParaRPr lang="en-US" altLang="ko-KR"/>
          </a:p>
        </p:txBody>
      </p:sp>
      <p:sp>
        <p:nvSpPr>
          <p:cNvPr id="7" name="Rect 0"/>
          <p:cNvSpPr txBox="1">
            <a:spLocks/>
          </p:cNvSpPr>
          <p:nvPr>
            <p:ph type="sldNum" idx="12"/>
          </p:nvPr>
        </p:nvSpPr>
        <p:spPr>
          <a:xfrm rot="0">
            <a:off x="9525000" y="6374765"/>
            <a:ext cx="1372235" cy="27495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835" cy="1037590"/>
          </a:xfrm>
        </p:spPr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780"/>
            <a:ext cx="9601200" cy="412242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유럽 경제위기가 자사에 미치는 영향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기업 이미지 재고를 위한 방안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신뢰도 상승을 위한 홍보 전략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동아시아 마켓을 공략하는 프로모션 안</a:t>
            </a:r>
            <a:endParaRPr lang="ko-KR" dirty="0"/>
          </a:p>
        </p:txBody>
      </p:sp>
      <p:sp>
        <p:nvSpPr>
          <p:cNvPr id="8" name="도형 11"/>
          <p:cNvSpPr>
            <a:spLocks/>
          </p:cNvSpPr>
          <p:nvPr/>
        </p:nvSpPr>
        <p:spPr>
          <a:xfrm rot="0">
            <a:off x="1071880" y="868045"/>
            <a:ext cx="267970" cy="342265"/>
          </a:xfrm>
          <a:prstGeom prst="chevro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vert="horz" anchor="ctr">
            <a:noAutofit/>
          </a:bodyPr>
          <a:lstStyle/>
          <a:p>
            <a:pPr marL="0" indent="0" algn="ctr" hangingPunct="1"/>
            <a:endParaRPr lang="ko-KR" altLang="en-US" sz="1800">
              <a:latin typeface="맑은 고딕" charset="0"/>
              <a:ea typeface="맑은 고딕" charset="0"/>
            </a:endParaRPr>
          </a:p>
        </p:txBody>
      </p:sp>
      <p:sp>
        <p:nvSpPr>
          <p:cNvPr id="9" name="Rect 0"/>
          <p:cNvSpPr txBox="1">
            <a:spLocks/>
          </p:cNvSpPr>
          <p:nvPr>
            <p:ph type="sldNum" idx="12"/>
          </p:nvPr>
        </p:nvSpPr>
        <p:spPr>
          <a:xfrm rot="0">
            <a:off x="9525000" y="6374765"/>
            <a:ext cx="1372235" cy="27495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835" cy="1037590"/>
          </a:xfrm>
        </p:spPr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 0"/>
          <p:cNvSpPr txBox="1">
            <a:spLocks/>
          </p:cNvSpPr>
          <p:nvPr>
            <p:ph type="sldNum" idx="12"/>
          </p:nvPr>
        </p:nvSpPr>
        <p:spPr>
          <a:xfrm rot="0">
            <a:off x="9525000" y="6374765"/>
            <a:ext cx="1372235" cy="27495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270"/>
            <a:ext cx="9601835" cy="1037590"/>
          </a:xfrm>
        </p:spPr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pSp>
        <p:nvGrpSpPr>
          <p:cNvPr id="7" name="다이어그램 5"/>
          <p:cNvGrpSpPr/>
          <p:nvPr/>
        </p:nvGrpSpPr>
        <p:grpSpPr>
          <a:xfrm rot="0">
            <a:off x="1295400" y="1819275"/>
            <a:ext cx="9601835" cy="4619625"/>
            <a:chOff x="1295400" y="1819275"/>
            <a:chExt cx="9601835" cy="4619625"/>
          </a:xfrm>
          <a:solidFill>
            <a:srgbClr val="FF0000"/>
          </a:solidFill>
          <a:ln w="0">
            <a:noFill/>
            <a:prstDash/>
          </a:ln>
        </p:grpSpPr>
        <p:sp>
          <p:nvSpPr>
            <p:cNvPr id="4" name="다이어그램 1"/>
            <p:cNvSpPr>
              <a:spLocks/>
            </p:cNvSpPr>
            <p:nvPr/>
          </p:nvSpPr>
          <p:spPr>
            <a:xfrm rot="0">
              <a:off x="1295400" y="3609975"/>
              <a:ext cx="2595245" cy="1038225"/>
            </a:xfrm>
            <a:prstGeom prst="chevron"/>
            <a:grpFill/>
            <a:ln w="0">
              <a:noFill/>
              <a:prstDash/>
            </a:ln>
          </p:spPr>
          <p:style>
            <a:lnRef idx="0">
              <a:schemeClr val="lt1"/>
            </a:lnRef>
            <a:fillRef idx="3">
              <a:schemeClr val="accent2"/>
            </a:fillRef>
            <a:effectRef idx="2">
              <a:srgbClr val="000000"/>
            </a:effectRef>
            <a:fontRef idx="minor">
              <a:schemeClr val="lt1"/>
            </a:fontRef>
          </p:style>
          <p:txBody>
            <a:bodyPr wrap="square" lIns="91440" tIns="30480" rIns="30480" bIns="30480" numCol="1" vert="horz" anchor="ctr" upright="1">
              <a:noAutofit/>
            </a:bodyPr>
            <a:lstStyle/>
            <a:p>
              <a:pPr marL="0" indent="0" algn="ctr" latinLnBrk="0">
                <a:buFontTx/>
                <a:buNone/>
              </a:pPr>
              <a:r>
                <a:rPr lang="ko-KR" sz="2300" b="1">
                  <a:latin typeface="맑은 고딕" charset="0"/>
                  <a:ea typeface="맑은 고딕" charset="0"/>
                </a:rPr>
                <a:t>1단계 </a:t>
              </a:r>
              <a:endParaRPr lang="ko-KR" altLang="en-US" sz="2300" b="1">
                <a:latin typeface="맑은 고딕" charset="0"/>
                <a:ea typeface="맑은 고딕" charset="0"/>
              </a:endParaRPr>
            </a:p>
            <a:p>
              <a:pPr marL="0" indent="0" algn="ctr" latinLnBrk="0">
                <a:buFontTx/>
                <a:buNone/>
              </a:pPr>
              <a:r>
                <a:rPr lang="en-US" altLang="ko-KR" sz="2300" b="1">
                  <a:latin typeface="맑은 고딕" charset="0"/>
                  <a:ea typeface="맑은 고딕" charset="0"/>
                </a:rPr>
                <a:t>1</a:t>
              </a:r>
              <a:r>
                <a:rPr lang="ko-KR" altLang="en-US" sz="2300" b="1">
                  <a:latin typeface="맑은 고딕" charset="0"/>
                  <a:ea typeface="맑은 고딕" charset="0"/>
                </a:rPr>
                <a:t>차</a:t>
              </a:r>
              <a:r>
                <a:rPr lang="ko-KR" altLang="en-US" sz="2300" b="1">
                  <a:latin typeface="맑은 고딕" charset="0"/>
                  <a:ea typeface="맑은 고딕" charset="0"/>
                </a:rPr>
                <a:t> </a:t>
              </a:r>
              <a:r>
                <a:rPr lang="ko-KR" altLang="en-US" sz="2300" b="1">
                  <a:latin typeface="맑은 고딕" charset="0"/>
                  <a:ea typeface="맑은 고딕" charset="0"/>
                </a:rPr>
                <a:t>발표</a:t>
              </a:r>
              <a:endParaRPr lang="ko-KR" altLang="en-US" sz="2300" b="1">
                <a:latin typeface="맑은 고딕" charset="0"/>
                <a:ea typeface="맑은 고딕" charset="0"/>
              </a:endParaRPr>
            </a:p>
          </p:txBody>
        </p:sp>
        <p:sp>
          <p:nvSpPr>
            <p:cNvPr id="5" name="다이어그램 2"/>
            <p:cNvSpPr>
              <a:spLocks/>
            </p:cNvSpPr>
            <p:nvPr/>
          </p:nvSpPr>
          <p:spPr>
            <a:xfrm rot="0">
              <a:off x="3630930" y="3609975"/>
              <a:ext cx="2595245" cy="1038225"/>
            </a:xfrm>
            <a:prstGeom prst="chevron"/>
            <a:grpFill/>
            <a:ln w="0">
              <a:noFill/>
              <a:prstDash/>
            </a:ln>
          </p:spPr>
          <p:style>
            <a:lnRef idx="0">
              <a:schemeClr val="lt1"/>
            </a:lnRef>
            <a:fillRef idx="3">
              <a:schemeClr val="accent3"/>
            </a:fillRef>
            <a:effectRef idx="2">
              <a:srgbClr val="000000"/>
            </a:effectRef>
            <a:fontRef idx="minor">
              <a:schemeClr val="lt1"/>
            </a:fontRef>
          </p:style>
          <p:txBody>
            <a:bodyPr wrap="square" lIns="91440" tIns="30480" rIns="30480" bIns="30480" numCol="1" vert="horz" anchor="ctr" upright="1">
              <a:noAutofit/>
            </a:bodyPr>
            <a:lstStyle/>
            <a:p>
              <a:pPr marL="0" indent="0" algn="ctr" latinLnBrk="0">
                <a:buFontTx/>
                <a:buNone/>
              </a:pPr>
              <a:r>
                <a:rPr lang="ko-KR" sz="2300" b="1">
                  <a:latin typeface="맑은 고딕" charset="0"/>
                  <a:ea typeface="맑은 고딕" charset="0"/>
                </a:rPr>
                <a:t>2단계 </a:t>
              </a:r>
              <a:endParaRPr lang="ko-KR" altLang="en-US" sz="2300" b="1">
                <a:latin typeface="맑은 고딕" charset="0"/>
                <a:ea typeface="맑은 고딕" charset="0"/>
              </a:endParaRPr>
            </a:p>
            <a:p>
              <a:pPr marL="0" indent="0" algn="ctr" latinLnBrk="0">
                <a:buFontTx/>
                <a:buNone/>
              </a:pPr>
              <a:r>
                <a:rPr lang="en-US" altLang="ko-KR" sz="2300" b="1">
                  <a:latin typeface="맑은 고딕" charset="0"/>
                  <a:ea typeface="맑은 고딕" charset="0"/>
                </a:rPr>
                <a:t>1</a:t>
              </a:r>
              <a:r>
                <a:rPr lang="ko-KR" altLang="en-US" sz="2300" b="1">
                  <a:latin typeface="맑은 고딕" charset="0"/>
                  <a:ea typeface="맑은 고딕" charset="0"/>
                </a:rPr>
                <a:t>차 컨설팅</a:t>
              </a:r>
              <a:endParaRPr lang="ko-KR" altLang="en-US" sz="2300" b="1">
                <a:latin typeface="맑은 고딕" charset="0"/>
                <a:ea typeface="맑은 고딕" charset="0"/>
              </a:endParaRPr>
            </a:p>
          </p:txBody>
        </p:sp>
        <p:sp>
          <p:nvSpPr>
            <p:cNvPr id="6" name="다이어그램 3"/>
            <p:cNvSpPr>
              <a:spLocks/>
            </p:cNvSpPr>
            <p:nvPr/>
          </p:nvSpPr>
          <p:spPr>
            <a:xfrm rot="0">
              <a:off x="5966460" y="3609975"/>
              <a:ext cx="2595245" cy="1038225"/>
            </a:xfrm>
            <a:prstGeom prst="chevron"/>
            <a:grpFill/>
            <a:ln w="0">
              <a:noFill/>
              <a:prstDash/>
            </a:ln>
          </p:spPr>
          <p:style>
            <a:lnRef idx="0">
              <a:schemeClr val="lt1"/>
            </a:lnRef>
            <a:fillRef idx="3">
              <a:schemeClr val="accent4"/>
            </a:fillRef>
            <a:effectRef idx="2">
              <a:srgbClr val="000000"/>
            </a:effectRef>
            <a:fontRef idx="minor">
              <a:schemeClr val="lt1"/>
            </a:fontRef>
          </p:style>
          <p:txBody>
            <a:bodyPr wrap="square" lIns="91440" tIns="30480" rIns="30480" bIns="30480" numCol="1" vert="horz" anchor="ctr" upright="1">
              <a:noAutofit/>
            </a:bodyPr>
            <a:lstStyle/>
            <a:p>
              <a:pPr marL="0" indent="0" algn="ctr" latinLnBrk="0">
                <a:buFontTx/>
                <a:buNone/>
              </a:pPr>
              <a:r>
                <a:rPr lang="ko-KR" sz="2000" b="1">
                  <a:latin typeface="맑은 고딕" charset="0"/>
                  <a:ea typeface="맑은 고딕" charset="0"/>
                </a:rPr>
                <a:t>3단계</a:t>
              </a:r>
              <a:r>
                <a:rPr lang="ko-KR" sz="2000" b="1">
                  <a:latin typeface="맑은 고딕" charset="0"/>
                  <a:ea typeface="맑은 고딕" charset="0"/>
                </a:rPr>
                <a:t> </a:t>
              </a:r>
              <a:endParaRPr lang="ko-KR" altLang="en-US" sz="2000" b="1">
                <a:latin typeface="맑은 고딕" charset="0"/>
                <a:ea typeface="맑은 고딕" charset="0"/>
              </a:endParaRPr>
            </a:p>
            <a:p>
              <a:pPr marL="0" indent="0" algn="ctr" latinLnBrk="0">
                <a:buFontTx/>
                <a:buNone/>
              </a:pPr>
              <a:r>
                <a:rPr lang="en-US" altLang="ko-KR" sz="2000" b="1">
                  <a:latin typeface="맑은 고딕" charset="0"/>
                  <a:ea typeface="맑은 고딕" charset="0"/>
                </a:rPr>
                <a:t>2</a:t>
              </a:r>
              <a:r>
                <a:rPr lang="ko-KR" altLang="en-US" sz="2000" b="1">
                  <a:latin typeface="맑은 고딕" charset="0"/>
                  <a:ea typeface="맑은 고딕" charset="0"/>
                </a:rPr>
                <a:t>차</a:t>
              </a:r>
              <a:r>
                <a:rPr lang="ko-KR" altLang="en-US" sz="2000" b="1">
                  <a:latin typeface="맑은 고딕" charset="0"/>
                  <a:ea typeface="맑은 고딕" charset="0"/>
                </a:rPr>
                <a:t> </a:t>
              </a:r>
              <a:r>
                <a:rPr lang="ko-KR" altLang="en-US" sz="2000" b="1">
                  <a:latin typeface="맑은 고딕" charset="0"/>
                  <a:ea typeface="맑은 고딕" charset="0"/>
                </a:rPr>
                <a:t>발표</a:t>
              </a:r>
              <a:endParaRPr lang="ko-KR" altLang="en-US" sz="2000" b="1">
                <a:latin typeface="맑은 고딕" charset="0"/>
                <a:ea typeface="맑은 고딕" charset="0"/>
              </a:endParaRPr>
            </a:p>
          </p:txBody>
        </p:sp>
        <p:sp>
          <p:nvSpPr>
            <p:cNvPr id="8" name="다이어그램 4"/>
            <p:cNvSpPr>
              <a:spLocks/>
            </p:cNvSpPr>
            <p:nvPr/>
          </p:nvSpPr>
          <p:spPr>
            <a:xfrm rot="0">
              <a:off x="8301990" y="3609975"/>
              <a:ext cx="2595245" cy="1038225"/>
            </a:xfrm>
            <a:prstGeom prst="chevron"/>
            <a:grpFill/>
            <a:ln w="0">
              <a:noFill/>
              <a:prstDash/>
            </a:ln>
          </p:spPr>
          <p:style>
            <a:lnRef idx="0">
              <a:schemeClr val="lt1"/>
            </a:lnRef>
            <a:fillRef idx="3">
              <a:schemeClr val="accent5"/>
            </a:fillRef>
            <a:effectRef idx="2">
              <a:srgbClr val="000000"/>
            </a:effectRef>
            <a:fontRef idx="minor">
              <a:schemeClr val="lt1"/>
            </a:fontRef>
          </p:style>
          <p:txBody>
            <a:bodyPr wrap="square" lIns="91440" tIns="30480" rIns="30480" bIns="30480" numCol="1" vert="horz" anchor="ctr" upright="1">
              <a:noAutofit/>
            </a:bodyPr>
            <a:lstStyle/>
            <a:p>
              <a:pPr marL="0" indent="0" algn="ctr" latinLnBrk="0">
                <a:buFontTx/>
                <a:buNone/>
              </a:pPr>
              <a:r>
                <a:rPr lang="ko-KR" sz="2300" b="1">
                  <a:latin typeface="맑은 고딕" charset="0"/>
                  <a:ea typeface="맑은 고딕" charset="0"/>
                </a:rPr>
                <a:t>4단계 </a:t>
              </a:r>
              <a:endParaRPr lang="ko-KR" altLang="en-US" sz="2300" b="1">
                <a:latin typeface="맑은 고딕" charset="0"/>
                <a:ea typeface="맑은 고딕" charset="0"/>
              </a:endParaRPr>
            </a:p>
            <a:p>
              <a:pPr marL="0" indent="0" algn="ctr" latinLnBrk="0">
                <a:buFontTx/>
                <a:buNone/>
              </a:pPr>
              <a:r>
                <a:rPr lang="en-US" altLang="ko-KR" sz="2300" b="1">
                  <a:latin typeface="맑은 고딕" charset="0"/>
                  <a:ea typeface="맑은 고딕" charset="0"/>
                </a:rPr>
                <a:t>2</a:t>
              </a:r>
              <a:r>
                <a:rPr lang="ko-KR" altLang="en-US" sz="2300" b="1">
                  <a:latin typeface="맑은 고딕" charset="0"/>
                  <a:ea typeface="맑은 고딕" charset="0"/>
                </a:rPr>
                <a:t>차 컨설팅</a:t>
              </a:r>
              <a:endParaRPr lang="ko-KR" altLang="en-US" sz="2300" b="1">
                <a:latin typeface="맑은 고딕" charset="0"/>
                <a:ea typeface="맑은 고딕" charset="0"/>
              </a:endParaRPr>
            </a:p>
          </p:txBody>
        </p:sp>
      </p:grpSp>
      <p:sp>
        <p:nvSpPr>
          <p:cNvPr id="9" name="Rect 0"/>
          <p:cNvSpPr txBox="1">
            <a:spLocks/>
          </p:cNvSpPr>
          <p:nvPr>
            <p:ph type="sldNum" idx="12"/>
          </p:nvPr>
        </p:nvSpPr>
        <p:spPr>
          <a:xfrm rot="0">
            <a:off x="9525000" y="6374765"/>
            <a:ext cx="1372235" cy="27495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latinLnBrk="0">
              <a:buFontTx/>
              <a:buNone/>
            </a:pPr>
            <a:fld id="{B9320F77-B9A0-41C5-862A-B4B631284C64}" type="slidenum">
              <a:r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DocSecurity>0</DocSecurity>
  <HyperlinksChanged>false</HyperlinksChanged>
  <Lines>0</Lines>
  <LinksUpToDate>false</LinksUpToDate>
  <Pages>5</Pages>
  <Paragraphs>27</Paragraphs>
  <Words>92</Words>
  <TotalTime>0</TotalTime>
  <MMClips>0</MMClips>
  <ScaleCrop>false</ScaleCrop>
  <HeadingPairs>
    <vt:vector size="2" baseType="variant">
      <vt:variant>
        <vt:lpstr>Title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cp:lastModifiedBy>재원 Kj</cp:lastModifiedBy>
  <cp:version>9.102.73.43337</cp:version>
  <dcterms:modified xsi:type="dcterms:W3CDTF">2016-11-07T15:40:31Z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