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hyperlink" Target="https://pixabay.com/ko/%EB%8F%85%EC%9D%BC-%ED%94%8C%EB%9E%98%EA%B7%B8-%EA%B5%AD%EA%B8%B0-%EA%B5%AD%EA%B0%80-%EC%86%8C%EC%9C%84-%EA%B8%B0%ED%98%B8-%EA%B5%AD%EA%B0%80-%EC%86%8C%EC%9C%84-%EC%83%81%ED%83%9C-162301/" TargetMode="External"/><Relationship Id="rId3" Type="http://schemas.openxmlformats.org/officeDocument/2006/relationships/image" Target="../media/image2.png"/><Relationship Id="rId21" Type="http://schemas.openxmlformats.org/officeDocument/2006/relationships/hyperlink" Target="https://creativecommons.org/licenses/by-nc-sa/3.0/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5.png"/><Relationship Id="rId25" Type="http://schemas.openxmlformats.org/officeDocument/2006/relationships/hyperlink" Target="http://greenbee.co.kr/blog/205" TargetMode="External"/><Relationship Id="rId2" Type="http://schemas.openxmlformats.org/officeDocument/2006/relationships/image" Target="../media/image1.jpg"/><Relationship Id="rId16" Type="http://schemas.openxmlformats.org/officeDocument/2006/relationships/hyperlink" Target="https://pixabay.com/ko/vectors/%ED%83%9C%EA%B7%B9%EA%B8%B0-%ED%95%9C%EA%B5%AD-%EA%B5%AD%EA%B8%B0-1424985/" TargetMode="External"/><Relationship Id="rId20" Type="http://schemas.openxmlformats.org/officeDocument/2006/relationships/hyperlink" Target="https://namu.moe/w/%EB%A5%98%ED%81%90%20%EC%97%B4%EB%8F%84%20%EB%AF%B8%EA%B5%AD%EB%AF%BC%20%EC%A0%95%EB%B6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image" Target="../media/image18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hyperlink" Target="https://jinbowiki.org/wiki/index.php/%EB%B8%8C%EB%9D%BC%EC%A7%88" TargetMode="External"/><Relationship Id="rId10" Type="http://schemas.openxmlformats.org/officeDocument/2006/relationships/image" Target="../media/image9.svg"/><Relationship Id="rId19" Type="http://schemas.openxmlformats.org/officeDocument/2006/relationships/image" Target="../media/image16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AA2FB246-BB9A-4582-A155-CD4B2BCBCEE0}"/>
              </a:ext>
            </a:extLst>
          </p:cNvPr>
          <p:cNvSpPr/>
          <p:nvPr/>
        </p:nvSpPr>
        <p:spPr>
          <a:xfrm>
            <a:off x="0" y="-35540"/>
            <a:ext cx="12192000" cy="6858000"/>
          </a:xfrm>
          <a:prstGeom prst="rect">
            <a:avLst/>
          </a:prstGeom>
          <a:solidFill>
            <a:srgbClr val="0D0D0D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DB9A90-EE90-4EB2-B226-28E13B918153}"/>
              </a:ext>
            </a:extLst>
          </p:cNvPr>
          <p:cNvSpPr txBox="1"/>
          <p:nvPr/>
        </p:nvSpPr>
        <p:spPr>
          <a:xfrm>
            <a:off x="480444" y="262841"/>
            <a:ext cx="521208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A0861FA8-AC10-4188-BEE3-EAFDFC8041BF}"/>
              </a:ext>
            </a:extLst>
          </p:cNvPr>
          <p:cNvGrpSpPr/>
          <p:nvPr/>
        </p:nvGrpSpPr>
        <p:grpSpPr>
          <a:xfrm>
            <a:off x="539805" y="981331"/>
            <a:ext cx="10753200" cy="5331600"/>
            <a:chOff x="292917" y="743587"/>
            <a:chExt cx="11237684" cy="5817309"/>
          </a:xfrm>
          <a:solidFill>
            <a:schemeClr val="bg1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pic>
          <p:nvPicPr>
            <p:cNvPr id="8" name="그래픽 7" descr="아프리카 단색으로 채워진">
              <a:extLst>
                <a:ext uri="{FF2B5EF4-FFF2-40B4-BE49-F238E27FC236}">
                  <a16:creationId xmlns:a16="http://schemas.microsoft.com/office/drawing/2014/main" id="{24A7B0B7-4708-49E3-B40F-2F5E530E86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21066207">
              <a:off x="5078817" y="2866104"/>
              <a:ext cx="1792224" cy="2473098"/>
            </a:xfrm>
            <a:prstGeom prst="rect">
              <a:avLst/>
            </a:prstGeom>
          </p:spPr>
        </p:pic>
        <p:pic>
          <p:nvPicPr>
            <p:cNvPr id="14" name="그래픽 13" descr="북아메리카 단색으로 채워진">
              <a:extLst>
                <a:ext uri="{FF2B5EF4-FFF2-40B4-BE49-F238E27FC236}">
                  <a16:creationId xmlns:a16="http://schemas.microsoft.com/office/drawing/2014/main" id="{EAA5C00F-0597-465F-8B9A-7EDD2266A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51894">
              <a:off x="292917" y="1031760"/>
              <a:ext cx="4563806" cy="3037956"/>
            </a:xfrm>
            <a:prstGeom prst="rect">
              <a:avLst/>
            </a:prstGeom>
          </p:spPr>
        </p:pic>
        <p:pic>
          <p:nvPicPr>
            <p:cNvPr id="16" name="그래픽 15" descr="아시아 단색으로 채워진">
              <a:extLst>
                <a:ext uri="{FF2B5EF4-FFF2-40B4-BE49-F238E27FC236}">
                  <a16:creationId xmlns:a16="http://schemas.microsoft.com/office/drawing/2014/main" id="{39169E0E-A564-4D06-99A2-8D78B3D30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21276120">
              <a:off x="5734735" y="743587"/>
              <a:ext cx="5795866" cy="3997617"/>
            </a:xfrm>
            <a:prstGeom prst="rect">
              <a:avLst/>
            </a:prstGeom>
          </p:spPr>
        </p:pic>
        <p:pic>
          <p:nvPicPr>
            <p:cNvPr id="18" name="그래픽 17" descr="오스트레일리아 단색으로 채워진">
              <a:extLst>
                <a:ext uri="{FF2B5EF4-FFF2-40B4-BE49-F238E27FC236}">
                  <a16:creationId xmlns:a16="http://schemas.microsoft.com/office/drawing/2014/main" id="{D174C2BD-5287-45BE-A7CA-A758D227C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rot="1153402">
              <a:off x="8668206" y="3702111"/>
              <a:ext cx="2694557" cy="2858785"/>
            </a:xfrm>
            <a:prstGeom prst="rect">
              <a:avLst/>
            </a:prstGeom>
          </p:spPr>
        </p:pic>
        <p:pic>
          <p:nvPicPr>
            <p:cNvPr id="20" name="그래픽 19" descr="남아메리카 단색으로 채워진">
              <a:extLst>
                <a:ext uri="{FF2B5EF4-FFF2-40B4-BE49-F238E27FC236}">
                  <a16:creationId xmlns:a16="http://schemas.microsoft.com/office/drawing/2014/main" id="{63AC510D-8F70-4FFB-971F-E65A13B06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948465" y="3148550"/>
              <a:ext cx="2952864" cy="3105945"/>
            </a:xfrm>
            <a:prstGeom prst="rect">
              <a:avLst/>
            </a:prstGeom>
          </p:spPr>
        </p:pic>
        <p:pic>
          <p:nvPicPr>
            <p:cNvPr id="24" name="그래픽 23" descr="유럽 단색으로 채워진">
              <a:extLst>
                <a:ext uri="{FF2B5EF4-FFF2-40B4-BE49-F238E27FC236}">
                  <a16:creationId xmlns:a16="http://schemas.microsoft.com/office/drawing/2014/main" id="{0EB6E1F2-0303-407E-93BF-9CF1B0E787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 rot="21227393">
              <a:off x="4976997" y="1448918"/>
              <a:ext cx="2378516" cy="1977316"/>
            </a:xfrm>
            <a:prstGeom prst="rect">
              <a:avLst/>
            </a:prstGeom>
          </p:spPr>
        </p:pic>
      </p:grpSp>
      <p:pic>
        <p:nvPicPr>
          <p:cNvPr id="28" name="그림 27">
            <a:extLst>
              <a:ext uri="{FF2B5EF4-FFF2-40B4-BE49-F238E27FC236}">
                <a16:creationId xmlns:a16="http://schemas.microsoft.com/office/drawing/2014/main" id="{8D63C833-64B4-4D27-B3A5-6C3DA9261F5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>
            <a:off x="9159668" y="2884507"/>
            <a:ext cx="896400" cy="597601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1B7A5396-DAD1-4190-8DE8-99A830893101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8"/>
              </a:ext>
            </a:extLst>
          </a:blip>
          <a:stretch>
            <a:fillRect/>
          </a:stretch>
        </p:blipFill>
        <p:spPr>
          <a:xfrm>
            <a:off x="5251667" y="2504685"/>
            <a:ext cx="896400" cy="597600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B9C89A6B-F53C-4FE7-91E7-260AB7FDCCBA}"/>
              </a:ext>
            </a:extLst>
          </p:cNvPr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0"/>
              </a:ext>
            </a:extLst>
          </a:blip>
          <a:srcRect r="11556"/>
          <a:stretch/>
        </p:blipFill>
        <p:spPr>
          <a:xfrm>
            <a:off x="987356" y="2771782"/>
            <a:ext cx="896400" cy="533686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8F512D09-5320-4904-874E-7F84B4181D24}"/>
              </a:ext>
            </a:extLst>
          </p:cNvPr>
          <p:cNvSpPr txBox="1"/>
          <p:nvPr/>
        </p:nvSpPr>
        <p:spPr>
          <a:xfrm>
            <a:off x="3271800" y="7935828"/>
            <a:ext cx="12192000" cy="89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알 수 없는 작성자 님의 </a:t>
            </a:r>
            <a:r>
              <a:rPr lang="ko-KR" altLang="en-US" sz="900">
                <a:hlinkClick r:id="rId20" tooltip="https://namu.moe/w/%EB%A5%98%ED%81%90%20%EC%97%B4%EB%8F%84%20%EB%AF%B8%EA%B5%AD%EB%AF%BC%20%EC%A0%95%EB%B6%80"/>
              </a:rPr>
              <a:t>이 사진</a:t>
            </a:r>
            <a:r>
              <a:rPr lang="ko-KR" altLang="en-US" sz="900"/>
              <a:t>에는 </a:t>
            </a:r>
            <a:r>
              <a:rPr lang="ko-KR" altLang="en-US" sz="900">
                <a:hlinkClick r:id="rId21" tooltip="https://creativecommons.org/licenses/by-nc-sa/3.0/"/>
              </a:rPr>
              <a:t>CC BY-SA-NC</a:t>
            </a:r>
            <a:r>
              <a:rPr lang="ko-KR" altLang="en-US" sz="900"/>
              <a:t> 라이선스가 적용됩니다.</a:t>
            </a: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DB8D32FF-ECEE-49EC-A588-7A4D50547C0B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3"/>
              </a:ext>
            </a:extLst>
          </a:blip>
          <a:stretch>
            <a:fillRect/>
          </a:stretch>
        </p:blipFill>
        <p:spPr>
          <a:xfrm>
            <a:off x="3668047" y="4160377"/>
            <a:ext cx="896400" cy="62748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2A4B982B-3531-4262-B42A-AECC35652B05}"/>
              </a:ext>
            </a:extLst>
          </p:cNvPr>
          <p:cNvSpPr txBox="1"/>
          <p:nvPr/>
        </p:nvSpPr>
        <p:spPr>
          <a:xfrm>
            <a:off x="3410403" y="7479289"/>
            <a:ext cx="4762500" cy="89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알 수 없는 작성자 님의 </a:t>
            </a:r>
            <a:r>
              <a:rPr lang="ko-KR" altLang="en-US" sz="900">
                <a:hlinkClick r:id="rId23" tooltip="https://jinbowiki.org/wiki/index.php/%EB%B8%8C%EB%9D%BC%EC%A7%88"/>
              </a:rPr>
              <a:t>이 사진</a:t>
            </a:r>
            <a:r>
              <a:rPr lang="ko-KR" altLang="en-US" sz="900"/>
              <a:t>에는 </a:t>
            </a:r>
            <a:r>
              <a:rPr lang="ko-KR" altLang="en-US" sz="900">
                <a:hlinkClick r:id="rId21" tooltip="https://creativecommons.org/licenses/by-nc-sa/3.0/"/>
              </a:rPr>
              <a:t>CC BY-SA-NC</a:t>
            </a:r>
            <a:r>
              <a:rPr lang="ko-KR" altLang="en-US" sz="900"/>
              <a:t> 라이선스가 적용됩니다.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E8AA22E-84D9-48EA-A9A2-384166786E5C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5"/>
              </a:ext>
            </a:extLst>
          </a:blip>
          <a:srcRect l="38121" r="4830"/>
          <a:stretch/>
        </p:blipFill>
        <p:spPr>
          <a:xfrm>
            <a:off x="8140534" y="4530862"/>
            <a:ext cx="896400" cy="59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29</Words>
  <Application>Microsoft Office PowerPoint</Application>
  <PresentationFormat>와이드스크린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 25</cp:lastModifiedBy>
  <cp:revision>7</cp:revision>
  <dcterms:created xsi:type="dcterms:W3CDTF">2016-11-06T17:28:27Z</dcterms:created>
  <dcterms:modified xsi:type="dcterms:W3CDTF">2021-05-18T03:43:07Z</dcterms:modified>
</cp:coreProperties>
</file>