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3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2021-05-06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사람, 영장류이(가) 표시된 사진&#10;&#10;자동 생성된 설명">
            <a:extLst>
              <a:ext uri="{FF2B5EF4-FFF2-40B4-BE49-F238E27FC236}">
                <a16:creationId xmlns:a16="http://schemas.microsoft.com/office/drawing/2014/main" id="{AF53A838-DD76-48CC-AF2E-45014018390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7" y="1723938"/>
            <a:ext cx="4813200" cy="48132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FF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“</a:t>
            </a:r>
            <a:r>
              <a:rPr lang="en-US" altLang="ko-KR" sz="3200" b="1" dirty="0">
                <a:solidFill>
                  <a:srgbClr val="FF0000"/>
                </a:solidFill>
                <a:latin typeface="Garamond" panose="02020404030301010803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+mj-ea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33BBD0D6-BF0B-4306-AA00-D654613CC94D}"/>
              </a:ext>
            </a:extLst>
          </p:cNvPr>
          <p:cNvSpPr/>
          <p:nvPr/>
        </p:nvSpPr>
        <p:spPr>
          <a:xfrm>
            <a:off x="2698595" y="1723938"/>
            <a:ext cx="2389653" cy="48132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이등변 삼각형 7">
            <a:extLst>
              <a:ext uri="{FF2B5EF4-FFF2-40B4-BE49-F238E27FC236}">
                <a16:creationId xmlns:a16="http://schemas.microsoft.com/office/drawing/2014/main" id="{EF6C9F55-E05D-4E80-97DF-ED99EB8BCC53}"/>
              </a:ext>
            </a:extLst>
          </p:cNvPr>
          <p:cNvSpPr/>
          <p:nvPr/>
        </p:nvSpPr>
        <p:spPr>
          <a:xfrm rot="10800000">
            <a:off x="6916371" y="1723938"/>
            <a:ext cx="313200" cy="2052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이등변 삼각형 10">
            <a:extLst>
              <a:ext uri="{FF2B5EF4-FFF2-40B4-BE49-F238E27FC236}">
                <a16:creationId xmlns:a16="http://schemas.microsoft.com/office/drawing/2014/main" id="{921CDADD-B586-47DC-86A5-F5CDC8821A07}"/>
              </a:ext>
            </a:extLst>
          </p:cNvPr>
          <p:cNvSpPr/>
          <p:nvPr/>
        </p:nvSpPr>
        <p:spPr>
          <a:xfrm>
            <a:off x="6916371" y="6331938"/>
            <a:ext cx="313200" cy="2052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휴먼편지체</vt:lpstr>
      <vt:lpstr>Arial</vt:lpstr>
      <vt:lpstr>Calibri</vt:lpstr>
      <vt:lpstr>Garamond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김민성</cp:lastModifiedBy>
  <cp:revision>7</cp:revision>
  <dcterms:created xsi:type="dcterms:W3CDTF">2016-11-08T04:55:45Z</dcterms:created>
  <dcterms:modified xsi:type="dcterms:W3CDTF">2021-05-06T14:14:01Z</dcterms:modified>
</cp:coreProperties>
</file>