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0" y="0"/>
            <a:ext cx="12192000" cy="6611815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11015" y="222738"/>
            <a:ext cx="5884985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2" y="1649047"/>
            <a:ext cx="10752807" cy="5331600"/>
          </a:xfrm>
          <a:prstGeom prst="rect">
            <a:avLst/>
          </a:prstGeom>
          <a:noFill/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016" y="2532600"/>
            <a:ext cx="896400" cy="89640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446" y="2857707"/>
            <a:ext cx="896400" cy="89640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707" y="4938554"/>
            <a:ext cx="896400" cy="8964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62" y="2819399"/>
            <a:ext cx="896400" cy="896400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62" y="5386754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170504</cp:lastModifiedBy>
  <cp:revision>2</cp:revision>
  <dcterms:created xsi:type="dcterms:W3CDTF">2016-11-06T17:28:27Z</dcterms:created>
  <dcterms:modified xsi:type="dcterms:W3CDTF">2021-05-12T08:46:46Z</dcterms:modified>
</cp:coreProperties>
</file>