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8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99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5023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1290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3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5205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6656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093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07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16811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7875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8818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EFEF-08A1-47B0-9CF3-7CCF18483B5E}" type="datetimeFigureOut">
              <a:rPr lang="ko-KR" altLang="en-US" smtClean="0"/>
              <a:t>2021-05-20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16FCE-58C1-483B-AC92-58823EE8101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902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737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사용자 지정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190411</cp:lastModifiedBy>
  <cp:revision>2</cp:revision>
  <dcterms:created xsi:type="dcterms:W3CDTF">2016-11-06T17:28:27Z</dcterms:created>
  <dcterms:modified xsi:type="dcterms:W3CDTF">2021-05-20T08:00:38Z</dcterms:modified>
</cp:coreProperties>
</file>