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48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685924" y="1717599"/>
            <a:ext cx="3402323" cy="48290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7127887" y="180072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/>
          <p:cNvSpPr/>
          <p:nvPr/>
        </p:nvSpPr>
        <p:spPr>
          <a:xfrm>
            <a:off x="7127887" y="625842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 HAE YEON</cp:lastModifiedBy>
  <cp:revision>7</cp:revision>
  <dcterms:created xsi:type="dcterms:W3CDTF">2016-11-08T04:55:45Z</dcterms:created>
  <dcterms:modified xsi:type="dcterms:W3CDTF">2021-05-16T07:14:29Z</dcterms:modified>
</cp:coreProperties>
</file>