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4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2801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7275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999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8102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5437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2021-05-16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3788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2021-05-16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63307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2021-05-16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3968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2021-05-16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6405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2021-05-16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17026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2021-05-16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29349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fld id="{7854C473-A0C2-4FE1-8799-A048831230BF}" type="datetimeFigureOut">
              <a:rPr lang="ko-KR" altLang="en-US" smtClean="0"/>
              <a:pPr/>
              <a:t>2021-05-16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fld id="{8092683F-2955-4E16-9132-25DD977DDD1B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13667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ahoma" panose="020B060403050404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048" y="1723938"/>
            <a:ext cx="4813200" cy="4813200"/>
          </a:xfrm>
          <a:prstGeom prst="rect">
            <a:avLst/>
          </a:prstGeom>
        </p:spPr>
      </p:pic>
      <p:sp>
        <p:nvSpPr>
          <p:cNvPr id="4" name="직사각형 3"/>
          <p:cNvSpPr/>
          <p:nvPr/>
        </p:nvSpPr>
        <p:spPr>
          <a:xfrm>
            <a:off x="276837" y="302179"/>
            <a:ext cx="3875713" cy="620785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3200" b="1" spc="-300" dirty="0">
                <a:latin typeface="Tahoma" panose="020B0604030504040204" pitchFamily="34" charset="0"/>
              </a:rPr>
              <a:t>지혜를 얻는 방법이란</a:t>
            </a:r>
            <a:r>
              <a:rPr lang="en-US" altLang="ko-KR" sz="3200" b="1" spc="-300" dirty="0">
                <a:latin typeface="Tahoma" panose="020B0604030504040204" pitchFamily="34" charset="0"/>
              </a:rPr>
              <a:t>?</a:t>
            </a:r>
            <a:endParaRPr lang="ko-KR" altLang="en-US" sz="3200" b="1" spc="-300" dirty="0">
              <a:latin typeface="Tahoma" panose="020B0604030504040204" pitchFamily="34" charset="0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276837" y="5804632"/>
            <a:ext cx="4811411" cy="732506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600" dirty="0">
                <a:latin typeface="Tahoma" panose="020B0604030504040204" pitchFamily="34" charset="0"/>
              </a:rPr>
              <a:t>알버트 아인슈타인</a:t>
            </a:r>
            <a:r>
              <a:rPr lang="en-US" altLang="ko-K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(Albert Einstein, 1879~1955)</a:t>
            </a:r>
          </a:p>
          <a:p>
            <a:r>
              <a:rPr lang="en-US" altLang="ko-KR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: 1921</a:t>
            </a:r>
            <a:r>
              <a:rPr lang="ko-KR" alt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년 노벨물리학상 수상</a:t>
            </a:r>
            <a:endParaRPr lang="en-US" altLang="ko-KR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altLang="ko-KR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: </a:t>
            </a:r>
            <a:r>
              <a:rPr lang="en-US" altLang="ko-KR" sz="1400" dirty="0">
                <a:latin typeface="Tahoma" panose="020B0604030504040204" pitchFamily="34" charset="0"/>
              </a:rPr>
              <a:t>1916</a:t>
            </a:r>
            <a:r>
              <a:rPr lang="ko-KR" altLang="en-US" sz="1400" dirty="0">
                <a:latin typeface="Tahoma" panose="020B0604030504040204" pitchFamily="34" charset="0"/>
              </a:rPr>
              <a:t>년 일반상대성이론 발표</a:t>
            </a:r>
            <a:endParaRPr lang="en-US" altLang="ko-KR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88502" y="2336546"/>
            <a:ext cx="385893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“</a:t>
            </a:r>
            <a:r>
              <a:rPr lang="ko-KR" altLang="en-US" sz="3200" b="1" dirty="0">
                <a:solidFill>
                  <a:srgbClr val="C00000"/>
                </a:solidFill>
                <a:latin typeface="휴먼편지체" panose="02030504000101010101" pitchFamily="18" charset="-127"/>
                <a:ea typeface="휴먼편지체" panose="02030504000101010101" pitchFamily="18" charset="-127"/>
              </a:rPr>
              <a:t>지혜</a:t>
            </a:r>
            <a:r>
              <a:rPr lang="ko-KR" altLang="en-US" sz="2800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는 학교에서 배우는 것이 아니라 평생 노력해 얻는 것이다</a:t>
            </a:r>
            <a:r>
              <a:rPr lang="en-US" altLang="ko-KR" sz="2800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.”</a:t>
            </a:r>
            <a:endParaRPr lang="ko-KR" altLang="en-US" sz="2800" dirty="0">
              <a:latin typeface="휴먼편지체" panose="02030504000101010101" pitchFamily="18" charset="-127"/>
              <a:ea typeface="휴먼편지체" panose="02030504000101010101" pitchFamily="18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42432" y="4074591"/>
            <a:ext cx="4101568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>
                <a:latin typeface="Garamond" panose="02020404030301010803" pitchFamily="18" charset="0"/>
                <a:ea typeface="+mj-ea"/>
              </a:rPr>
              <a:t>“</a:t>
            </a:r>
            <a:r>
              <a:rPr lang="en-US" altLang="ko-KR" sz="3200" b="1" dirty="0">
                <a:solidFill>
                  <a:srgbClr val="C00000"/>
                </a:solidFill>
                <a:latin typeface="Garamond" panose="02020404030301010803" pitchFamily="18" charset="0"/>
                <a:ea typeface="+mj-ea"/>
              </a:rPr>
              <a:t>Wisdom</a:t>
            </a:r>
            <a:r>
              <a:rPr lang="en-US" altLang="ko-KR" sz="2800" dirty="0">
                <a:latin typeface="Garamond" panose="02020404030301010803" pitchFamily="18" charset="0"/>
                <a:ea typeface="+mj-ea"/>
              </a:rPr>
              <a:t> is not a product of schooling, but of the life- long attempt to </a:t>
            </a:r>
          </a:p>
          <a:p>
            <a:pPr algn="ctr"/>
            <a:r>
              <a:rPr lang="en-US" altLang="ko-KR" sz="2800" dirty="0">
                <a:latin typeface="Garamond" panose="02020404030301010803" pitchFamily="18" charset="0"/>
                <a:ea typeface="+mj-ea"/>
              </a:rPr>
              <a:t>acquire it.”</a:t>
            </a:r>
            <a:endParaRPr lang="ko-KR" altLang="en-US" sz="2800" dirty="0">
              <a:latin typeface="Garamond" panose="02020404030301010803" pitchFamily="18" charset="0"/>
              <a:ea typeface="+mj-ea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1685924" y="1717599"/>
            <a:ext cx="3402323" cy="4829063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100000">
                <a:schemeClr val="bg1">
                  <a:alpha val="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이등변 삼각형 4"/>
          <p:cNvSpPr/>
          <p:nvPr/>
        </p:nvSpPr>
        <p:spPr>
          <a:xfrm rot="10800000">
            <a:off x="7127887" y="1800720"/>
            <a:ext cx="313200" cy="205200"/>
          </a:xfrm>
          <a:prstGeom prst="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이등변 삼각형 10"/>
          <p:cNvSpPr/>
          <p:nvPr/>
        </p:nvSpPr>
        <p:spPr>
          <a:xfrm>
            <a:off x="7127887" y="6258420"/>
            <a:ext cx="313200" cy="205200"/>
          </a:xfrm>
          <a:prstGeom prst="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32959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</TotalTime>
  <Words>54</Words>
  <Application>Microsoft Office PowerPoint</Application>
  <PresentationFormat>화면 슬라이드 쇼(4:3)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8" baseType="lpstr">
      <vt:lpstr>맑은 고딕</vt:lpstr>
      <vt:lpstr>휴먼편지체</vt:lpstr>
      <vt:lpstr>Arial</vt:lpstr>
      <vt:lpstr>Calibri</vt:lpstr>
      <vt:lpstr>Garamond</vt:lpstr>
      <vt:lpstr>Tahoma</vt:lpstr>
      <vt:lpstr>Office 테마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LEE</dc:creator>
  <cp:lastModifiedBy>LEE HAE YEON</cp:lastModifiedBy>
  <cp:revision>7</cp:revision>
  <dcterms:created xsi:type="dcterms:W3CDTF">2016-11-08T04:55:45Z</dcterms:created>
  <dcterms:modified xsi:type="dcterms:W3CDTF">2021-05-16T07:14:29Z</dcterms:modified>
</cp:coreProperties>
</file>