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114" d="100"/>
          <a:sy n="114" d="100"/>
        </p:scale>
        <p:origin x="18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5/2/2021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5/2/2021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83F9DCA-D055-4C6C-8856-742E9963A208}" type="datetime5">
              <a:rPr lang="en-US" altLang="ko-KR" smtClean="0"/>
              <a:t>2-May-21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9CCCA87A-41AA-4EFD-8582-4C0BF1380EF8}"/>
              </a:ext>
            </a:extLst>
          </p:cNvPr>
          <p:cNvSpPr/>
          <p:nvPr userDrawn="1"/>
        </p:nvSpPr>
        <p:spPr>
          <a:xfrm>
            <a:off x="889348" y="864296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F33E09F-9B79-463F-9E91-B39A23D104AB}" type="datetime5">
              <a:rPr lang="en-US" altLang="ko-KR" smtClean="0"/>
              <a:t>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28E8F74-96D7-4DEE-98E4-625BC734FD4C}" type="datetime5">
              <a:rPr lang="en-US" altLang="ko-KR" smtClean="0"/>
              <a:t>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2ECECA7F-909B-4889-A981-0F523E858789}" type="datetime5">
              <a:rPr lang="en-US" altLang="ko-KR" smtClean="0"/>
              <a:t>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736141B2-03F7-4E03-B78D-CD88F4136AEF}" type="datetime5">
              <a:rPr lang="en-US" altLang="ko-KR" smtClean="0"/>
              <a:t>2-May-21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6F6FD9E-B05E-496F-BCF7-0567F5D122AA}" type="datetime5">
              <a:rPr lang="en-US" altLang="ko-KR" smtClean="0"/>
              <a:t>2-May-21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기준</a:t>
            </a:r>
            <a:endParaRPr lang="ko-KR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96873F9-F793-4B70-B5D0-501765F6D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유럽 경제위기가 자사에 미치는 영향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기업 이미지 재고를 위한 방안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신뢰도 상승을 위한 홍보 전략</a:t>
            </a:r>
            <a:endParaRPr lang="en-US" altLang="ko-KR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/>
              <a:t>동아시아 마켓을 공략하는 프로모션 안</a:t>
            </a:r>
            <a:endParaRPr 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3EF1BD-1FC4-489E-B306-F9D19F79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프레젠터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87F66F7-E5A8-4A88-81E6-8378E9570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E8E9A26-294C-41D6-9261-6FF63B73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2021-05-02T00:17:56Z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