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000C-7F42-4BBC-9164-ACD12B6BC024}" type="datetimeFigureOut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F8C4-2992-48C5-8F04-84C621792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68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000C-7F42-4BBC-9164-ACD12B6BC024}" type="datetimeFigureOut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F8C4-2992-48C5-8F04-84C621792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054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000C-7F42-4BBC-9164-ACD12B6BC024}" type="datetimeFigureOut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F8C4-2992-48C5-8F04-84C621792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141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000C-7F42-4BBC-9164-ACD12B6BC024}" type="datetimeFigureOut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F8C4-2992-48C5-8F04-84C621792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3163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000C-7F42-4BBC-9164-ACD12B6BC024}" type="datetimeFigureOut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F8C4-2992-48C5-8F04-84C621792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2819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000C-7F42-4BBC-9164-ACD12B6BC024}" type="datetimeFigureOut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F8C4-2992-48C5-8F04-84C621792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346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000C-7F42-4BBC-9164-ACD12B6BC024}" type="datetimeFigureOut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F8C4-2992-48C5-8F04-84C621792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9487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000C-7F42-4BBC-9164-ACD12B6BC024}" type="datetimeFigureOut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F8C4-2992-48C5-8F04-84C621792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856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000C-7F42-4BBC-9164-ACD12B6BC024}" type="datetimeFigureOut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F8C4-2992-48C5-8F04-84C621792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456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000C-7F42-4BBC-9164-ACD12B6BC024}" type="datetimeFigureOut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F8C4-2992-48C5-8F04-84C621792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242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6000C-7F42-4BBC-9164-ACD12B6BC024}" type="datetimeFigureOut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F8C4-2992-48C5-8F04-84C621792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113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6000C-7F42-4BBC-9164-ACD12B6BC024}" type="datetimeFigureOut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5F8C4-2992-48C5-8F04-84C621792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114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2576046" y="2359506"/>
            <a:ext cx="7039908" cy="3240000"/>
            <a:chOff x="5016000" y="2349000"/>
            <a:chExt cx="7039908" cy="3240000"/>
          </a:xfrm>
          <a:gradFill>
            <a:gsLst>
              <a:gs pos="0">
                <a:srgbClr val="FF0000"/>
              </a:gs>
              <a:gs pos="100000">
                <a:srgbClr val="FFC000"/>
              </a:gs>
            </a:gsLst>
            <a:lin ang="2700000" scaled="0"/>
          </a:gradFill>
        </p:grpSpPr>
        <p:sp>
          <p:nvSpPr>
            <p:cNvPr id="4" name="막힌 원호 3"/>
            <p:cNvSpPr/>
            <p:nvPr/>
          </p:nvSpPr>
          <p:spPr>
            <a:xfrm>
              <a:off x="5016000" y="2349000"/>
              <a:ext cx="2160000" cy="2160000"/>
            </a:xfrm>
            <a:prstGeom prst="blockArc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막힌 원호 5"/>
            <p:cNvSpPr/>
            <p:nvPr/>
          </p:nvSpPr>
          <p:spPr>
            <a:xfrm>
              <a:off x="6642636" y="3429000"/>
              <a:ext cx="2160000" cy="2160000"/>
            </a:xfrm>
            <a:prstGeom prst="blockArc">
              <a:avLst/>
            </a:prstGeom>
            <a:grpFill/>
            <a:ln>
              <a:noFill/>
            </a:ln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막힌 원호 6"/>
            <p:cNvSpPr/>
            <p:nvPr/>
          </p:nvSpPr>
          <p:spPr>
            <a:xfrm>
              <a:off x="8269272" y="2349000"/>
              <a:ext cx="2160000" cy="2160000"/>
            </a:xfrm>
            <a:prstGeom prst="blockArc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막힌 원호 7"/>
            <p:cNvSpPr/>
            <p:nvPr/>
          </p:nvSpPr>
          <p:spPr>
            <a:xfrm>
              <a:off x="9895908" y="3429000"/>
              <a:ext cx="2160000" cy="2160000"/>
            </a:xfrm>
            <a:prstGeom prst="blockArc">
              <a:avLst/>
            </a:prstGeom>
            <a:grpFill/>
            <a:ln>
              <a:noFill/>
            </a:ln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910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KHJ</dc:creator>
  <cp:lastModifiedBy>KHJ</cp:lastModifiedBy>
  <cp:revision>2</cp:revision>
  <dcterms:created xsi:type="dcterms:W3CDTF">2022-09-05T05:30:10Z</dcterms:created>
  <dcterms:modified xsi:type="dcterms:W3CDTF">2022-09-05T05:31:45Z</dcterms:modified>
</cp:coreProperties>
</file>