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01" d="100"/>
          <a:sy n="101" d="100"/>
        </p:scale>
        <p:origin x="126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1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5/15/2021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5/15/2021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38200" y="838200"/>
            <a:ext cx="374400" cy="381600"/>
          </a:xfrm>
          <a:prstGeom prst="chevron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 err="1"/>
              <a:t>논리구조의</a:t>
            </a:r>
            <a:r>
              <a:rPr lang="ko-KR" altLang="en-US" dirty="0"/>
              <a:t>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95</Words>
  <Application>Microsoft Office PowerPoint</Application>
  <PresentationFormat>와이드스크린</PresentationFormat>
  <Paragraphs>30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2021-05-15T06:19:38Z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