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68" d="100"/>
          <a:sy n="68" d="100"/>
        </p:scale>
        <p:origin x="60" y="10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4/23/2021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4/23/2021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40FEF49-62E2-4C65-B292-87AD0D2D4367}" type="datetime5">
              <a:rPr lang="en-US" altLang="ko-KR" smtClean="0"/>
              <a:t>23-Apr-21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306825D0-3F13-4FCD-906B-0A0B2E3FA0EF}"/>
              </a:ext>
            </a:extLst>
          </p:cNvPr>
          <p:cNvSpPr/>
          <p:nvPr userDrawn="1"/>
        </p:nvSpPr>
        <p:spPr>
          <a:xfrm>
            <a:off x="920999" y="910384"/>
            <a:ext cx="374400" cy="381600"/>
          </a:xfrm>
          <a:prstGeom prst="chevron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5151C097-82DB-4D8B-B1F6-50547762E9B3}" type="datetime5">
              <a:rPr lang="en-US" altLang="ko-KR" smtClean="0"/>
              <a:t>23-Apr-21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B1594592-9623-4FDE-973A-8188F7AA1352}" type="datetime5">
              <a:rPr lang="en-US" altLang="ko-KR" smtClean="0"/>
              <a:t>23-Apr-21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69D20C32-E216-461A-BEE6-EFA00B3FCAF2}" type="datetime5">
              <a:rPr lang="en-US" altLang="ko-KR" smtClean="0"/>
              <a:t>23-Apr-21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E679C10-CE67-431C-A6FF-77403753B34F}" type="datetime5">
              <a:rPr lang="en-US" altLang="ko-KR" smtClean="0"/>
              <a:t>23-Apr-21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57E931F-1128-4BBA-8C9D-8D6492E76507}" type="datetime5">
              <a:rPr lang="en-US" altLang="ko-KR" smtClean="0"/>
              <a:t>23-Apr-21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31B4A57-A321-4B50-A3D9-9FF30256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16C436B-BBCF-473C-89CE-CCE40145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FFBAC6B-62E9-4477-8C1E-961936DD3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9D55636-D800-4333-9180-0F2B6EDB1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96</Words>
  <Application>Microsoft Office PowerPoint</Application>
  <PresentationFormat>와이드스크린</PresentationFormat>
  <Paragraphs>31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2021-04-23T06:36:17Z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