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2021-06-29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723938"/>
            <a:ext cx="4813200" cy="48132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3747" y="2277841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446416" y="1723938"/>
            <a:ext cx="3807228" cy="48132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8000"/>
                  <a:lumOff val="2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anose="02020404030301010803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+mj-ea"/>
            </a:endParaRPr>
          </a:p>
        </p:txBody>
      </p:sp>
      <p:sp>
        <p:nvSpPr>
          <p:cNvPr id="5" name="이등변 삼각형 4"/>
          <p:cNvSpPr/>
          <p:nvPr/>
        </p:nvSpPr>
        <p:spPr>
          <a:xfrm rot="10800000">
            <a:off x="6936616" y="1722442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이등변 삼각형 10"/>
          <p:cNvSpPr/>
          <p:nvPr/>
        </p:nvSpPr>
        <p:spPr>
          <a:xfrm>
            <a:off x="6936616" y="6302228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주형욱</cp:lastModifiedBy>
  <cp:revision>8</cp:revision>
  <dcterms:created xsi:type="dcterms:W3CDTF">2016-11-08T04:55:45Z</dcterms:created>
  <dcterms:modified xsi:type="dcterms:W3CDTF">2021-06-29T12:20:15Z</dcterms:modified>
</cp:coreProperties>
</file>