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2"/>
  </p:sldMasterIdLst>
  <p:notesMasterIdLst>
    <p:notesMasterId r:id="rId8"/>
  </p:notesMasterIdLst>
  <p:handoutMasterIdLst>
    <p:handoutMasterId r:id="rId9"/>
  </p:handoutMasterIdLst>
  <p:sldIdLst>
    <p:sldId id="257" r:id="rId3"/>
    <p:sldId id="258" r:id="rId4"/>
    <p:sldId id="260" r:id="rId5"/>
    <p:sldId id="27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3" name="만든 이" initials="오전" lastIdx="1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39" autoAdjust="0"/>
    <p:restoredTop sz="94790" autoAdjust="0"/>
  </p:normalViewPr>
  <p:slideViewPr>
    <p:cSldViewPr snapToGrid="0">
      <p:cViewPr varScale="1">
        <p:scale>
          <a:sx n="86" d="100"/>
          <a:sy n="86" d="100"/>
        </p:scale>
        <p:origin x="108" y="8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90" d="100"/>
        <a:sy n="90" d="100"/>
      </p:scale>
      <p:origin x="0" y="0"/>
    </p:cViewPr>
  </p:sorterViewPr>
  <p:notesViewPr>
    <p:cSldViewPr snapToGrid="0" showGuides="1">
      <p:cViewPr varScale="1">
        <p:scale>
          <a:sx n="61" d="100"/>
          <a:sy n="61" d="100"/>
        </p:scale>
        <p:origin x="1716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commentAuthors" Target="commentAuthors.xml"/><Relationship Id="rId4" Type="http://schemas.openxmlformats.org/officeDocument/2006/relationships/slide" Target="slides/slide2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ko-K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기획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발표자 1</c:v>
                </c:pt>
                <c:pt idx="1">
                  <c:v>발표자 2</c:v>
                </c:pt>
                <c:pt idx="2">
                  <c:v>발표자 3</c:v>
                </c:pt>
                <c:pt idx="3">
                  <c:v>발표자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A1F-49DF-83D6-97D3E367F49B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디자인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발표자 1</c:v>
                </c:pt>
                <c:pt idx="1">
                  <c:v>발표자 2</c:v>
                </c:pt>
                <c:pt idx="2">
                  <c:v>발표자 3</c:v>
                </c:pt>
                <c:pt idx="3">
                  <c:v>발표자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A1F-49DF-83D6-97D3E367F49B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스피치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발표자 1</c:v>
                </c:pt>
                <c:pt idx="1">
                  <c:v>발표자 2</c:v>
                </c:pt>
                <c:pt idx="2">
                  <c:v>발표자 3</c:v>
                </c:pt>
                <c:pt idx="3">
                  <c:v>발표자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A1F-49DF-83D6-97D3E367F49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357606224"/>
        <c:axId val="359295344"/>
      </c:barChart>
      <c:catAx>
        <c:axId val="3576062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+mn-cs"/>
              </a:defRPr>
            </a:pPr>
            <a:endParaRPr lang="ko-KR"/>
          </a:p>
        </c:txPr>
        <c:crossAx val="359295344"/>
        <c:crosses val="autoZero"/>
        <c:auto val="1"/>
        <c:lblAlgn val="ctr"/>
        <c:lblOffset val="100"/>
        <c:noMultiLvlLbl val="0"/>
      </c:catAx>
      <c:valAx>
        <c:axId val="35929534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+mn-cs"/>
              </a:defRPr>
            </a:pPr>
            <a:endParaRPr lang="ko-KR"/>
          </a:p>
        </c:txPr>
        <c:crossAx val="3576062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+mn-cs"/>
            </a:defRPr>
          </a:pPr>
          <a:endParaRPr lang="ko-K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ko-K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4156040-AF98-4F2C-9909-9F2439F6F588}" type="doc">
      <dgm:prSet loTypeId="urn:microsoft.com/office/officeart/2005/8/layout/chevron1" loCatId="process" qsTypeId="urn:microsoft.com/office/officeart/2005/8/quickstyle/simple4" qsCatId="simple" csTypeId="urn:microsoft.com/office/officeart/2005/8/colors/colorful1" csCatId="colorful" phldr="1"/>
      <dgm:spPr/>
    </dgm:pt>
    <dgm:pt modelId="{74020AF3-C700-4606-8917-C6A353D7963A}">
      <dgm:prSet phldrT="[텍스트]"/>
      <dgm:spPr/>
      <dgm:t>
        <a:bodyPr/>
        <a:lstStyle/>
        <a:p>
          <a:r>
            <a:rPr lang="ko-KR" b="1" dirty="0">
              <a:latin typeface="맑은 고딕" panose="020B0503020000020004" pitchFamily="50" charset="-127"/>
              <a:ea typeface="맑은 고딕" panose="020B0503020000020004" pitchFamily="50" charset="-127"/>
            </a:rPr>
            <a:t>1단계 </a:t>
          </a:r>
          <a:endParaRPr lang="en-US" altLang="ko-KR" b="1" dirty="0">
            <a:latin typeface="맑은 고딕" panose="020B0503020000020004" pitchFamily="50" charset="-127"/>
            <a:ea typeface="맑은 고딕" panose="020B0503020000020004" pitchFamily="50" charset="-127"/>
          </a:endParaRPr>
        </a:p>
        <a:p>
          <a:r>
            <a:rPr lang="en-US" altLang="ko-KR" b="1" dirty="0">
              <a:latin typeface="맑은 고딕" panose="020B0503020000020004" pitchFamily="50" charset="-127"/>
              <a:ea typeface="맑은 고딕" panose="020B0503020000020004" pitchFamily="50" charset="-127"/>
            </a:rPr>
            <a:t>1</a:t>
          </a:r>
          <a:r>
            <a:rPr lang="ko-KR" altLang="en-US" b="1" dirty="0">
              <a:latin typeface="맑은 고딕" panose="020B0503020000020004" pitchFamily="50" charset="-127"/>
              <a:ea typeface="맑은 고딕" panose="020B0503020000020004" pitchFamily="50" charset="-127"/>
            </a:rPr>
            <a:t>차 발표</a:t>
          </a:r>
          <a:endParaRPr lang="ko-KR" b="1" dirty="0">
            <a:latin typeface="맑은 고딕" panose="020B0503020000020004" pitchFamily="50" charset="-127"/>
            <a:ea typeface="맑은 고딕" panose="020B0503020000020004" pitchFamily="50" charset="-127"/>
          </a:endParaRPr>
        </a:p>
      </dgm:t>
    </dgm:pt>
    <dgm:pt modelId="{87D99D21-0B4A-4259-89FB-0E5941CB535C}" type="parTrans" cxnId="{B0E2386F-A443-4201-8130-FB9CC25AA154}">
      <dgm:prSet/>
      <dgm:spPr/>
      <dgm:t>
        <a:bodyPr/>
        <a:lstStyle/>
        <a:p>
          <a:endParaRPr lang="ko-KR"/>
        </a:p>
      </dgm:t>
    </dgm:pt>
    <dgm:pt modelId="{6CFF1BD9-AE1F-4488-8B72-01186EADA6FF}" type="sibTrans" cxnId="{B0E2386F-A443-4201-8130-FB9CC25AA154}">
      <dgm:prSet/>
      <dgm:spPr/>
      <dgm:t>
        <a:bodyPr/>
        <a:lstStyle/>
        <a:p>
          <a:endParaRPr lang="ko-KR"/>
        </a:p>
      </dgm:t>
    </dgm:pt>
    <dgm:pt modelId="{12E26E22-71B0-4386-A84F-ABF2FF66A99F}">
      <dgm:prSet phldrT="[텍스트]"/>
      <dgm:spPr/>
      <dgm:t>
        <a:bodyPr/>
        <a:lstStyle/>
        <a:p>
          <a:r>
            <a:rPr lang="ko-KR" b="1">
              <a:latin typeface="맑은 고딕" panose="020B0503020000020004" pitchFamily="50" charset="-127"/>
              <a:ea typeface="맑은 고딕" panose="020B0503020000020004" pitchFamily="50" charset="-127"/>
            </a:rPr>
            <a:t>2단계 </a:t>
          </a:r>
          <a:endParaRPr lang="en-US" altLang="ko-KR" b="1">
            <a:latin typeface="맑은 고딕" panose="020B0503020000020004" pitchFamily="50" charset="-127"/>
            <a:ea typeface="맑은 고딕" panose="020B0503020000020004" pitchFamily="50" charset="-127"/>
          </a:endParaRPr>
        </a:p>
        <a:p>
          <a:r>
            <a:rPr lang="en-US" altLang="ko-KR" b="1">
              <a:latin typeface="맑은 고딕" panose="020B0503020000020004" pitchFamily="50" charset="-127"/>
              <a:ea typeface="맑은 고딕" panose="020B0503020000020004" pitchFamily="50" charset="-127"/>
            </a:rPr>
            <a:t>1</a:t>
          </a:r>
          <a:r>
            <a:rPr lang="ko-KR" altLang="en-US" b="1">
              <a:latin typeface="맑은 고딕" panose="020B0503020000020004" pitchFamily="50" charset="-127"/>
              <a:ea typeface="맑은 고딕" panose="020B0503020000020004" pitchFamily="50" charset="-127"/>
            </a:rPr>
            <a:t>차 컨설팅</a:t>
          </a:r>
          <a:endParaRPr lang="ko-KR" b="1">
            <a:latin typeface="맑은 고딕" panose="020B0503020000020004" pitchFamily="50" charset="-127"/>
            <a:ea typeface="맑은 고딕" panose="020B0503020000020004" pitchFamily="50" charset="-127"/>
          </a:endParaRPr>
        </a:p>
      </dgm:t>
    </dgm:pt>
    <dgm:pt modelId="{3A6CB3CB-0F71-4CA8-93AA-0E3E3D59D313}" type="parTrans" cxnId="{937639B3-2352-48E4-A96B-F63DF2119D92}">
      <dgm:prSet/>
      <dgm:spPr/>
      <dgm:t>
        <a:bodyPr/>
        <a:lstStyle/>
        <a:p>
          <a:endParaRPr lang="ko-KR"/>
        </a:p>
      </dgm:t>
    </dgm:pt>
    <dgm:pt modelId="{E1826C46-15A2-4345-B986-53D05F21F155}" type="sibTrans" cxnId="{937639B3-2352-48E4-A96B-F63DF2119D92}">
      <dgm:prSet/>
      <dgm:spPr/>
      <dgm:t>
        <a:bodyPr/>
        <a:lstStyle/>
        <a:p>
          <a:endParaRPr lang="ko-KR"/>
        </a:p>
      </dgm:t>
    </dgm:pt>
    <dgm:pt modelId="{A8B05E70-CCF1-4080-8EEE-6873C9D4B630}">
      <dgm:prSet phldrT="[텍스트]" custT="1"/>
      <dgm:spPr/>
      <dgm:t>
        <a:bodyPr/>
        <a:lstStyle/>
        <a:p>
          <a:r>
            <a:rPr lang="ko-KR" sz="2000" b="1">
              <a:latin typeface="맑은 고딕" panose="020B0503020000020004" pitchFamily="50" charset="-127"/>
              <a:ea typeface="맑은 고딕" panose="020B0503020000020004" pitchFamily="50" charset="-127"/>
            </a:rPr>
            <a:t>3단계 </a:t>
          </a:r>
          <a:endParaRPr lang="en-US" altLang="ko-KR" sz="2000" b="1">
            <a:latin typeface="맑은 고딕" panose="020B0503020000020004" pitchFamily="50" charset="-127"/>
            <a:ea typeface="맑은 고딕" panose="020B0503020000020004" pitchFamily="50" charset="-127"/>
          </a:endParaRPr>
        </a:p>
        <a:p>
          <a:r>
            <a:rPr lang="en-US" altLang="ko-KR" sz="2000" b="1">
              <a:latin typeface="맑은 고딕" panose="020B0503020000020004" pitchFamily="50" charset="-127"/>
              <a:ea typeface="맑은 고딕" panose="020B0503020000020004" pitchFamily="50" charset="-127"/>
            </a:rPr>
            <a:t>2</a:t>
          </a:r>
          <a:r>
            <a:rPr lang="ko-KR" altLang="en-US" sz="2000" b="1">
              <a:latin typeface="맑은 고딕" panose="020B0503020000020004" pitchFamily="50" charset="-127"/>
              <a:ea typeface="맑은 고딕" panose="020B0503020000020004" pitchFamily="50" charset="-127"/>
            </a:rPr>
            <a:t>차 발표</a:t>
          </a:r>
          <a:endParaRPr lang="ko-KR" sz="2000" b="1">
            <a:latin typeface="맑은 고딕" panose="020B0503020000020004" pitchFamily="50" charset="-127"/>
            <a:ea typeface="맑은 고딕" panose="020B0503020000020004" pitchFamily="50" charset="-127"/>
          </a:endParaRPr>
        </a:p>
      </dgm:t>
    </dgm:pt>
    <dgm:pt modelId="{11D1F3D3-0002-4131-9F84-22FBF8692DA9}" type="parTrans" cxnId="{B8B909D0-D4F6-48D4-81DA-A58F34AE3646}">
      <dgm:prSet/>
      <dgm:spPr/>
      <dgm:t>
        <a:bodyPr/>
        <a:lstStyle/>
        <a:p>
          <a:endParaRPr lang="ko-KR"/>
        </a:p>
      </dgm:t>
    </dgm:pt>
    <dgm:pt modelId="{B6438016-7365-4FC0-A372-D90585B4B6EE}" type="sibTrans" cxnId="{B8B909D0-D4F6-48D4-81DA-A58F34AE3646}">
      <dgm:prSet/>
      <dgm:spPr/>
      <dgm:t>
        <a:bodyPr/>
        <a:lstStyle/>
        <a:p>
          <a:endParaRPr lang="ko-KR"/>
        </a:p>
      </dgm:t>
    </dgm:pt>
    <dgm:pt modelId="{42147153-A6C2-4177-BA7D-2ACCC2C1B2F7}">
      <dgm:prSet phldrT="[텍스트]"/>
      <dgm:spPr/>
      <dgm:t>
        <a:bodyPr/>
        <a:lstStyle/>
        <a:p>
          <a:r>
            <a:rPr lang="ko-KR" b="1" dirty="0">
              <a:latin typeface="맑은 고딕" panose="020B0503020000020004" pitchFamily="50" charset="-127"/>
              <a:ea typeface="맑은 고딕" panose="020B0503020000020004" pitchFamily="50" charset="-127"/>
            </a:rPr>
            <a:t>4</a:t>
          </a:r>
          <a:r>
            <a:rPr lang="ko-KR" b="1">
              <a:latin typeface="맑은 고딕" panose="020B0503020000020004" pitchFamily="50" charset="-127"/>
              <a:ea typeface="맑은 고딕" panose="020B0503020000020004" pitchFamily="50" charset="-127"/>
            </a:rPr>
            <a:t>단계 </a:t>
          </a:r>
          <a:endParaRPr lang="en-US" altLang="ko-KR" b="1">
            <a:latin typeface="맑은 고딕" panose="020B0503020000020004" pitchFamily="50" charset="-127"/>
            <a:ea typeface="맑은 고딕" panose="020B0503020000020004" pitchFamily="50" charset="-127"/>
          </a:endParaRPr>
        </a:p>
        <a:p>
          <a:r>
            <a:rPr lang="en-US" altLang="ko-KR" b="1">
              <a:latin typeface="맑은 고딕" panose="020B0503020000020004" pitchFamily="50" charset="-127"/>
              <a:ea typeface="맑은 고딕" panose="020B0503020000020004" pitchFamily="50" charset="-127"/>
            </a:rPr>
            <a:t>2</a:t>
          </a:r>
          <a:r>
            <a:rPr lang="ko-KR" altLang="en-US" b="1">
              <a:latin typeface="맑은 고딕" panose="020B0503020000020004" pitchFamily="50" charset="-127"/>
              <a:ea typeface="맑은 고딕" panose="020B0503020000020004" pitchFamily="50" charset="-127"/>
            </a:rPr>
            <a:t>차 컨설팅</a:t>
          </a:r>
          <a:endParaRPr lang="ko-KR" b="1" dirty="0">
            <a:latin typeface="맑은 고딕" panose="020B0503020000020004" pitchFamily="50" charset="-127"/>
            <a:ea typeface="맑은 고딕" panose="020B0503020000020004" pitchFamily="50" charset="-127"/>
          </a:endParaRPr>
        </a:p>
      </dgm:t>
    </dgm:pt>
    <dgm:pt modelId="{C6F68745-4C20-4204-96A6-585691399C14}" type="parTrans" cxnId="{777DC3C6-D336-4C94-A624-E5582A07ECAA}">
      <dgm:prSet/>
      <dgm:spPr/>
      <dgm:t>
        <a:bodyPr/>
        <a:lstStyle/>
        <a:p>
          <a:endParaRPr lang="ko-KR"/>
        </a:p>
      </dgm:t>
    </dgm:pt>
    <dgm:pt modelId="{0C6B132F-0347-46BA-86A4-3FAFB6676411}" type="sibTrans" cxnId="{777DC3C6-D336-4C94-A624-E5582A07ECAA}">
      <dgm:prSet/>
      <dgm:spPr/>
      <dgm:t>
        <a:bodyPr/>
        <a:lstStyle/>
        <a:p>
          <a:endParaRPr lang="ko-KR"/>
        </a:p>
      </dgm:t>
    </dgm:pt>
    <dgm:pt modelId="{1C61A9A2-33F2-469B-8AC4-A104A5A98D78}" type="pres">
      <dgm:prSet presAssocID="{44156040-AF98-4F2C-9909-9F2439F6F588}" presName="Name0" presStyleCnt="0">
        <dgm:presLayoutVars>
          <dgm:dir/>
          <dgm:animLvl val="lvl"/>
          <dgm:resizeHandles val="exact"/>
        </dgm:presLayoutVars>
      </dgm:prSet>
      <dgm:spPr/>
    </dgm:pt>
    <dgm:pt modelId="{881B8FEC-9D20-4669-BB2E-FA9CEA0BE5A9}" type="pres">
      <dgm:prSet presAssocID="{74020AF3-C700-4606-8917-C6A353D7963A}" presName="parTxOnly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705DFC51-4C30-4A07-9F0C-6EB770961C6F}" type="pres">
      <dgm:prSet presAssocID="{6CFF1BD9-AE1F-4488-8B72-01186EADA6FF}" presName="parTxOnlySpace" presStyleCnt="0"/>
      <dgm:spPr/>
    </dgm:pt>
    <dgm:pt modelId="{919A589F-F74A-40C3-BE88-AB8730BCAB04}" type="pres">
      <dgm:prSet presAssocID="{12E26E22-71B0-4386-A84F-ABF2FF66A99F}" presName="parTxOnly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01C6BCDE-530E-4D03-9CF5-9AB36CDC1FE1}" type="pres">
      <dgm:prSet presAssocID="{E1826C46-15A2-4345-B986-53D05F21F155}" presName="parTxOnlySpace" presStyleCnt="0"/>
      <dgm:spPr/>
    </dgm:pt>
    <dgm:pt modelId="{268F2328-4548-422B-9C65-80797E16B241}" type="pres">
      <dgm:prSet presAssocID="{A8B05E70-CCF1-4080-8EEE-6873C9D4B630}" presName="parTxOnly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8CB78EC1-7B74-4B6E-94C6-5F808A049A1F}" type="pres">
      <dgm:prSet presAssocID="{B6438016-7365-4FC0-A372-D90585B4B6EE}" presName="parTxOnlySpace" presStyleCnt="0"/>
      <dgm:spPr/>
    </dgm:pt>
    <dgm:pt modelId="{BDD0B0F7-A87C-4B5B-A4C3-4E4BE6EB0FE4}" type="pres">
      <dgm:prSet presAssocID="{42147153-A6C2-4177-BA7D-2ACCC2C1B2F7}" presName="parTxOnly" presStyleLbl="node1" presStyleIdx="3" presStyleCnt="4">
        <dgm:presLayoutVars>
          <dgm:chMax val="0"/>
          <dgm:chPref val="0"/>
          <dgm:bulletEnabled val="1"/>
        </dgm:presLayoutVars>
      </dgm:prSet>
      <dgm:spPr/>
    </dgm:pt>
  </dgm:ptLst>
  <dgm:cxnLst>
    <dgm:cxn modelId="{28EB932E-EC4A-4B62-8BE7-DB3E8482A10D}" type="presOf" srcId="{12E26E22-71B0-4386-A84F-ABF2FF66A99F}" destId="{919A589F-F74A-40C3-BE88-AB8730BCAB04}" srcOrd="0" destOrd="0" presId="urn:microsoft.com/office/officeart/2005/8/layout/chevron1"/>
    <dgm:cxn modelId="{B0E2386F-A443-4201-8130-FB9CC25AA154}" srcId="{44156040-AF98-4F2C-9909-9F2439F6F588}" destId="{74020AF3-C700-4606-8917-C6A353D7963A}" srcOrd="0" destOrd="0" parTransId="{87D99D21-0B4A-4259-89FB-0E5941CB535C}" sibTransId="{6CFF1BD9-AE1F-4488-8B72-01186EADA6FF}"/>
    <dgm:cxn modelId="{2784A88E-FB8B-4B61-9A48-5E7F6873C131}" type="presOf" srcId="{74020AF3-C700-4606-8917-C6A353D7963A}" destId="{881B8FEC-9D20-4669-BB2E-FA9CEA0BE5A9}" srcOrd="0" destOrd="0" presId="urn:microsoft.com/office/officeart/2005/8/layout/chevron1"/>
    <dgm:cxn modelId="{0D006F8F-1BB2-4D15-A83C-F3E2A99C5D59}" type="presOf" srcId="{A8B05E70-CCF1-4080-8EEE-6873C9D4B630}" destId="{268F2328-4548-422B-9C65-80797E16B241}" srcOrd="0" destOrd="0" presId="urn:microsoft.com/office/officeart/2005/8/layout/chevron1"/>
    <dgm:cxn modelId="{937639B3-2352-48E4-A96B-F63DF2119D92}" srcId="{44156040-AF98-4F2C-9909-9F2439F6F588}" destId="{12E26E22-71B0-4386-A84F-ABF2FF66A99F}" srcOrd="1" destOrd="0" parTransId="{3A6CB3CB-0F71-4CA8-93AA-0E3E3D59D313}" sibTransId="{E1826C46-15A2-4345-B986-53D05F21F155}"/>
    <dgm:cxn modelId="{777DC3C6-D336-4C94-A624-E5582A07ECAA}" srcId="{44156040-AF98-4F2C-9909-9F2439F6F588}" destId="{42147153-A6C2-4177-BA7D-2ACCC2C1B2F7}" srcOrd="3" destOrd="0" parTransId="{C6F68745-4C20-4204-96A6-585691399C14}" sibTransId="{0C6B132F-0347-46BA-86A4-3FAFB6676411}"/>
    <dgm:cxn modelId="{B8B909D0-D4F6-48D4-81DA-A58F34AE3646}" srcId="{44156040-AF98-4F2C-9909-9F2439F6F588}" destId="{A8B05E70-CCF1-4080-8EEE-6873C9D4B630}" srcOrd="2" destOrd="0" parTransId="{11D1F3D3-0002-4131-9F84-22FBF8692DA9}" sibTransId="{B6438016-7365-4FC0-A372-D90585B4B6EE}"/>
    <dgm:cxn modelId="{A5BF73E1-72E4-41FC-B683-3EFBF9112166}" type="presOf" srcId="{44156040-AF98-4F2C-9909-9F2439F6F588}" destId="{1C61A9A2-33F2-469B-8AC4-A104A5A98D78}" srcOrd="0" destOrd="0" presId="urn:microsoft.com/office/officeart/2005/8/layout/chevron1"/>
    <dgm:cxn modelId="{385978E8-9D8F-4B0E-BAE7-3580435AD292}" type="presOf" srcId="{42147153-A6C2-4177-BA7D-2ACCC2C1B2F7}" destId="{BDD0B0F7-A87C-4B5B-A4C3-4E4BE6EB0FE4}" srcOrd="0" destOrd="0" presId="urn:microsoft.com/office/officeart/2005/8/layout/chevron1"/>
    <dgm:cxn modelId="{50C93225-02BF-408E-A27D-55B260191D50}" type="presParOf" srcId="{1C61A9A2-33F2-469B-8AC4-A104A5A98D78}" destId="{881B8FEC-9D20-4669-BB2E-FA9CEA0BE5A9}" srcOrd="0" destOrd="0" presId="urn:microsoft.com/office/officeart/2005/8/layout/chevron1"/>
    <dgm:cxn modelId="{64C1C7FC-6D28-49B1-8B11-90259B5E6CAA}" type="presParOf" srcId="{1C61A9A2-33F2-469B-8AC4-A104A5A98D78}" destId="{705DFC51-4C30-4A07-9F0C-6EB770961C6F}" srcOrd="1" destOrd="0" presId="urn:microsoft.com/office/officeart/2005/8/layout/chevron1"/>
    <dgm:cxn modelId="{93A368CB-A39E-485C-8838-FF43846BC7FA}" type="presParOf" srcId="{1C61A9A2-33F2-469B-8AC4-A104A5A98D78}" destId="{919A589F-F74A-40C3-BE88-AB8730BCAB04}" srcOrd="2" destOrd="0" presId="urn:microsoft.com/office/officeart/2005/8/layout/chevron1"/>
    <dgm:cxn modelId="{7CCFDAF5-D749-4DB5-9F7C-EAA96ACFD683}" type="presParOf" srcId="{1C61A9A2-33F2-469B-8AC4-A104A5A98D78}" destId="{01C6BCDE-530E-4D03-9CF5-9AB36CDC1FE1}" srcOrd="3" destOrd="0" presId="urn:microsoft.com/office/officeart/2005/8/layout/chevron1"/>
    <dgm:cxn modelId="{F1E31028-4CFF-4BA8-835B-9C5E206F7FE8}" type="presParOf" srcId="{1C61A9A2-33F2-469B-8AC4-A104A5A98D78}" destId="{268F2328-4548-422B-9C65-80797E16B241}" srcOrd="4" destOrd="0" presId="urn:microsoft.com/office/officeart/2005/8/layout/chevron1"/>
    <dgm:cxn modelId="{BCD8C020-FCFE-45A5-AB78-50231734FBC0}" type="presParOf" srcId="{1C61A9A2-33F2-469B-8AC4-A104A5A98D78}" destId="{8CB78EC1-7B74-4B6E-94C6-5F808A049A1F}" srcOrd="5" destOrd="0" presId="urn:microsoft.com/office/officeart/2005/8/layout/chevron1"/>
    <dgm:cxn modelId="{E0335535-2C28-4835-A06B-9524AA4F7517}" type="presParOf" srcId="{1C61A9A2-33F2-469B-8AC4-A104A5A98D78}" destId="{BDD0B0F7-A87C-4B5B-A4C3-4E4BE6EB0FE4}" srcOrd="6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81B8FEC-9D20-4669-BB2E-FA9CEA0BE5A9}">
      <dsp:nvSpPr>
        <dsp:cNvPr id="0" name=""/>
        <dsp:cNvSpPr/>
      </dsp:nvSpPr>
      <dsp:spPr>
        <a:xfrm>
          <a:off x="4453" y="1791146"/>
          <a:ext cx="2592511" cy="1037004"/>
        </a:xfrm>
        <a:prstGeom prst="chevron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74000"/>
              </a:schemeClr>
            </a:gs>
            <a:gs pos="49000">
              <a:schemeClr val="accent2">
                <a:hueOff val="0"/>
                <a:satOff val="0"/>
                <a:lumOff val="0"/>
                <a:alphaOff val="0"/>
                <a:tint val="96000"/>
                <a:shade val="84000"/>
                <a:satMod val="110000"/>
              </a:schemeClr>
            </a:gs>
            <a:gs pos="49100">
              <a:schemeClr val="accent2">
                <a:hueOff val="0"/>
                <a:satOff val="0"/>
                <a:lumOff val="0"/>
                <a:alphaOff val="0"/>
                <a:shade val="55000"/>
                <a:satMod val="150000"/>
              </a:schemeClr>
            </a:gs>
            <a:gs pos="92000">
              <a:schemeClr val="accent2">
                <a:hueOff val="0"/>
                <a:satOff val="0"/>
                <a:lumOff val="0"/>
                <a:alphaOff val="0"/>
                <a:tint val="98000"/>
                <a:shade val="90000"/>
                <a:satMod val="128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90000"/>
                <a:shade val="97000"/>
                <a:satMod val="128000"/>
              </a:schemeClr>
            </a:gs>
          </a:gsLst>
          <a:lin ang="5400000" scaled="1"/>
        </a:gradFill>
        <a:ln>
          <a:noFill/>
        </a:ln>
        <a:effectLst>
          <a:outerShdw blurRad="39000" dist="25400" dir="5400000" rotWithShape="0">
            <a:schemeClr val="accent2">
              <a:hueOff val="0"/>
              <a:satOff val="0"/>
              <a:lumOff val="0"/>
              <a:alphaOff val="0"/>
              <a:shade val="33000"/>
              <a:alpha val="83000"/>
            </a:scheme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26670" rIns="26670" bIns="2667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o-KR" sz="2000" b="1" kern="1200" dirty="0">
              <a:latin typeface="맑은 고딕" panose="020B0503020000020004" pitchFamily="50" charset="-127"/>
              <a:ea typeface="맑은 고딕" panose="020B0503020000020004" pitchFamily="50" charset="-127"/>
            </a:rPr>
            <a:t>1단계 </a:t>
          </a:r>
          <a:endParaRPr lang="en-US" altLang="ko-KR" sz="2000" b="1" kern="1200" dirty="0">
            <a:latin typeface="맑은 고딕" panose="020B0503020000020004" pitchFamily="50" charset="-127"/>
            <a:ea typeface="맑은 고딕" panose="020B0503020000020004" pitchFamily="50" charset="-127"/>
          </a:endParaRP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ko-KR" sz="2000" b="1" kern="1200" dirty="0">
              <a:latin typeface="맑은 고딕" panose="020B0503020000020004" pitchFamily="50" charset="-127"/>
              <a:ea typeface="맑은 고딕" panose="020B0503020000020004" pitchFamily="50" charset="-127"/>
            </a:rPr>
            <a:t>1</a:t>
          </a:r>
          <a:r>
            <a:rPr lang="ko-KR" altLang="en-US" sz="2000" b="1" kern="1200" dirty="0">
              <a:latin typeface="맑은 고딕" panose="020B0503020000020004" pitchFamily="50" charset="-127"/>
              <a:ea typeface="맑은 고딕" panose="020B0503020000020004" pitchFamily="50" charset="-127"/>
            </a:rPr>
            <a:t>차 발표</a:t>
          </a:r>
          <a:endParaRPr lang="ko-KR" sz="2000" b="1" kern="1200" dirty="0">
            <a:latin typeface="맑은 고딕" panose="020B0503020000020004" pitchFamily="50" charset="-127"/>
            <a:ea typeface="맑은 고딕" panose="020B0503020000020004" pitchFamily="50" charset="-127"/>
          </a:endParaRPr>
        </a:p>
      </dsp:txBody>
      <dsp:txXfrm>
        <a:off x="522955" y="1791146"/>
        <a:ext cx="1555507" cy="1037004"/>
      </dsp:txXfrm>
    </dsp:sp>
    <dsp:sp modelId="{919A589F-F74A-40C3-BE88-AB8730BCAB04}">
      <dsp:nvSpPr>
        <dsp:cNvPr id="0" name=""/>
        <dsp:cNvSpPr/>
      </dsp:nvSpPr>
      <dsp:spPr>
        <a:xfrm>
          <a:off x="2337714" y="1791146"/>
          <a:ext cx="2592511" cy="1037004"/>
        </a:xfrm>
        <a:prstGeom prst="chevron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74000"/>
              </a:schemeClr>
            </a:gs>
            <a:gs pos="49000">
              <a:schemeClr val="accent3">
                <a:hueOff val="0"/>
                <a:satOff val="0"/>
                <a:lumOff val="0"/>
                <a:alphaOff val="0"/>
                <a:tint val="96000"/>
                <a:shade val="84000"/>
                <a:satMod val="110000"/>
              </a:schemeClr>
            </a:gs>
            <a:gs pos="49100">
              <a:schemeClr val="accent3">
                <a:hueOff val="0"/>
                <a:satOff val="0"/>
                <a:lumOff val="0"/>
                <a:alphaOff val="0"/>
                <a:shade val="55000"/>
                <a:satMod val="150000"/>
              </a:schemeClr>
            </a:gs>
            <a:gs pos="92000">
              <a:schemeClr val="accent3">
                <a:hueOff val="0"/>
                <a:satOff val="0"/>
                <a:lumOff val="0"/>
                <a:alphaOff val="0"/>
                <a:tint val="98000"/>
                <a:shade val="90000"/>
                <a:satMod val="128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90000"/>
                <a:shade val="97000"/>
                <a:satMod val="128000"/>
              </a:schemeClr>
            </a:gs>
          </a:gsLst>
          <a:lin ang="5400000" scaled="1"/>
        </a:gradFill>
        <a:ln>
          <a:noFill/>
        </a:ln>
        <a:effectLst>
          <a:outerShdw blurRad="39000" dist="25400" dir="5400000" rotWithShape="0">
            <a:schemeClr val="accent3">
              <a:hueOff val="0"/>
              <a:satOff val="0"/>
              <a:lumOff val="0"/>
              <a:alphaOff val="0"/>
              <a:shade val="33000"/>
              <a:alpha val="83000"/>
            </a:scheme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26670" rIns="26670" bIns="2667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o-KR" sz="2000" b="1" kern="1200">
              <a:latin typeface="맑은 고딕" panose="020B0503020000020004" pitchFamily="50" charset="-127"/>
              <a:ea typeface="맑은 고딕" panose="020B0503020000020004" pitchFamily="50" charset="-127"/>
            </a:rPr>
            <a:t>2단계 </a:t>
          </a:r>
          <a:endParaRPr lang="en-US" altLang="ko-KR" sz="2000" b="1" kern="1200">
            <a:latin typeface="맑은 고딕" panose="020B0503020000020004" pitchFamily="50" charset="-127"/>
            <a:ea typeface="맑은 고딕" panose="020B0503020000020004" pitchFamily="50" charset="-127"/>
          </a:endParaRP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ko-KR" sz="2000" b="1" kern="1200">
              <a:latin typeface="맑은 고딕" panose="020B0503020000020004" pitchFamily="50" charset="-127"/>
              <a:ea typeface="맑은 고딕" panose="020B0503020000020004" pitchFamily="50" charset="-127"/>
            </a:rPr>
            <a:t>1</a:t>
          </a:r>
          <a:r>
            <a:rPr lang="ko-KR" altLang="en-US" sz="2000" b="1" kern="1200">
              <a:latin typeface="맑은 고딕" panose="020B0503020000020004" pitchFamily="50" charset="-127"/>
              <a:ea typeface="맑은 고딕" panose="020B0503020000020004" pitchFamily="50" charset="-127"/>
            </a:rPr>
            <a:t>차 컨설팅</a:t>
          </a:r>
          <a:endParaRPr lang="ko-KR" sz="2000" b="1" kern="1200">
            <a:latin typeface="맑은 고딕" panose="020B0503020000020004" pitchFamily="50" charset="-127"/>
            <a:ea typeface="맑은 고딕" panose="020B0503020000020004" pitchFamily="50" charset="-127"/>
          </a:endParaRPr>
        </a:p>
      </dsp:txBody>
      <dsp:txXfrm>
        <a:off x="2856216" y="1791146"/>
        <a:ext cx="1555507" cy="1037004"/>
      </dsp:txXfrm>
    </dsp:sp>
    <dsp:sp modelId="{268F2328-4548-422B-9C65-80797E16B241}">
      <dsp:nvSpPr>
        <dsp:cNvPr id="0" name=""/>
        <dsp:cNvSpPr/>
      </dsp:nvSpPr>
      <dsp:spPr>
        <a:xfrm>
          <a:off x="4670974" y="1791146"/>
          <a:ext cx="2592511" cy="1037004"/>
        </a:xfrm>
        <a:prstGeom prst="chevron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74000"/>
              </a:schemeClr>
            </a:gs>
            <a:gs pos="49000">
              <a:schemeClr val="accent4">
                <a:hueOff val="0"/>
                <a:satOff val="0"/>
                <a:lumOff val="0"/>
                <a:alphaOff val="0"/>
                <a:tint val="96000"/>
                <a:shade val="84000"/>
                <a:satMod val="110000"/>
              </a:schemeClr>
            </a:gs>
            <a:gs pos="49100">
              <a:schemeClr val="accent4">
                <a:hueOff val="0"/>
                <a:satOff val="0"/>
                <a:lumOff val="0"/>
                <a:alphaOff val="0"/>
                <a:shade val="55000"/>
                <a:satMod val="150000"/>
              </a:schemeClr>
            </a:gs>
            <a:gs pos="92000">
              <a:schemeClr val="accent4">
                <a:hueOff val="0"/>
                <a:satOff val="0"/>
                <a:lumOff val="0"/>
                <a:alphaOff val="0"/>
                <a:tint val="98000"/>
                <a:shade val="90000"/>
                <a:satMod val="128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90000"/>
                <a:shade val="97000"/>
                <a:satMod val="128000"/>
              </a:schemeClr>
            </a:gs>
          </a:gsLst>
          <a:lin ang="5400000" scaled="1"/>
        </a:gradFill>
        <a:ln>
          <a:noFill/>
        </a:ln>
        <a:effectLst>
          <a:outerShdw blurRad="39000" dist="25400" dir="5400000" rotWithShape="0">
            <a:schemeClr val="accent4">
              <a:hueOff val="0"/>
              <a:satOff val="0"/>
              <a:lumOff val="0"/>
              <a:alphaOff val="0"/>
              <a:shade val="33000"/>
              <a:alpha val="83000"/>
            </a:scheme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26670" rIns="26670" bIns="2667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o-KR" sz="2000" b="1" kern="1200">
              <a:latin typeface="맑은 고딕" panose="020B0503020000020004" pitchFamily="50" charset="-127"/>
              <a:ea typeface="맑은 고딕" panose="020B0503020000020004" pitchFamily="50" charset="-127"/>
            </a:rPr>
            <a:t>3단계 </a:t>
          </a:r>
          <a:endParaRPr lang="en-US" altLang="ko-KR" sz="2000" b="1" kern="1200">
            <a:latin typeface="맑은 고딕" panose="020B0503020000020004" pitchFamily="50" charset="-127"/>
            <a:ea typeface="맑은 고딕" panose="020B0503020000020004" pitchFamily="50" charset="-127"/>
          </a:endParaRP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ko-KR" sz="2000" b="1" kern="1200">
              <a:latin typeface="맑은 고딕" panose="020B0503020000020004" pitchFamily="50" charset="-127"/>
              <a:ea typeface="맑은 고딕" panose="020B0503020000020004" pitchFamily="50" charset="-127"/>
            </a:rPr>
            <a:t>2</a:t>
          </a:r>
          <a:r>
            <a:rPr lang="ko-KR" altLang="en-US" sz="2000" b="1" kern="1200">
              <a:latin typeface="맑은 고딕" panose="020B0503020000020004" pitchFamily="50" charset="-127"/>
              <a:ea typeface="맑은 고딕" panose="020B0503020000020004" pitchFamily="50" charset="-127"/>
            </a:rPr>
            <a:t>차 발표</a:t>
          </a:r>
          <a:endParaRPr lang="ko-KR" sz="2000" b="1" kern="1200">
            <a:latin typeface="맑은 고딕" panose="020B0503020000020004" pitchFamily="50" charset="-127"/>
            <a:ea typeface="맑은 고딕" panose="020B0503020000020004" pitchFamily="50" charset="-127"/>
          </a:endParaRPr>
        </a:p>
      </dsp:txBody>
      <dsp:txXfrm>
        <a:off x="5189476" y="1791146"/>
        <a:ext cx="1555507" cy="1037004"/>
      </dsp:txXfrm>
    </dsp:sp>
    <dsp:sp modelId="{BDD0B0F7-A87C-4B5B-A4C3-4E4BE6EB0FE4}">
      <dsp:nvSpPr>
        <dsp:cNvPr id="0" name=""/>
        <dsp:cNvSpPr/>
      </dsp:nvSpPr>
      <dsp:spPr>
        <a:xfrm>
          <a:off x="7004234" y="1791146"/>
          <a:ext cx="2592511" cy="1037004"/>
        </a:xfrm>
        <a:prstGeom prst="chevron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74000"/>
              </a:schemeClr>
            </a:gs>
            <a:gs pos="49000">
              <a:schemeClr val="accent5">
                <a:hueOff val="0"/>
                <a:satOff val="0"/>
                <a:lumOff val="0"/>
                <a:alphaOff val="0"/>
                <a:tint val="96000"/>
                <a:shade val="84000"/>
                <a:satMod val="110000"/>
              </a:schemeClr>
            </a:gs>
            <a:gs pos="49100">
              <a:schemeClr val="accent5">
                <a:hueOff val="0"/>
                <a:satOff val="0"/>
                <a:lumOff val="0"/>
                <a:alphaOff val="0"/>
                <a:shade val="55000"/>
                <a:satMod val="150000"/>
              </a:schemeClr>
            </a:gs>
            <a:gs pos="92000">
              <a:schemeClr val="accent5">
                <a:hueOff val="0"/>
                <a:satOff val="0"/>
                <a:lumOff val="0"/>
                <a:alphaOff val="0"/>
                <a:tint val="98000"/>
                <a:shade val="90000"/>
                <a:satMod val="128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90000"/>
                <a:shade val="97000"/>
                <a:satMod val="128000"/>
              </a:schemeClr>
            </a:gs>
          </a:gsLst>
          <a:lin ang="5400000" scaled="1"/>
        </a:gradFill>
        <a:ln>
          <a:noFill/>
        </a:ln>
        <a:effectLst>
          <a:outerShdw blurRad="39000" dist="25400" dir="5400000" rotWithShape="0">
            <a:schemeClr val="accent5">
              <a:hueOff val="0"/>
              <a:satOff val="0"/>
              <a:lumOff val="0"/>
              <a:alphaOff val="0"/>
              <a:shade val="33000"/>
              <a:alpha val="83000"/>
            </a:scheme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26670" rIns="26670" bIns="2667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o-KR" sz="2000" b="1" kern="1200" dirty="0">
              <a:latin typeface="맑은 고딕" panose="020B0503020000020004" pitchFamily="50" charset="-127"/>
              <a:ea typeface="맑은 고딕" panose="020B0503020000020004" pitchFamily="50" charset="-127"/>
            </a:rPr>
            <a:t>4</a:t>
          </a:r>
          <a:r>
            <a:rPr lang="ko-KR" sz="2000" b="1" kern="1200">
              <a:latin typeface="맑은 고딕" panose="020B0503020000020004" pitchFamily="50" charset="-127"/>
              <a:ea typeface="맑은 고딕" panose="020B0503020000020004" pitchFamily="50" charset="-127"/>
            </a:rPr>
            <a:t>단계 </a:t>
          </a:r>
          <a:endParaRPr lang="en-US" altLang="ko-KR" sz="2000" b="1" kern="1200">
            <a:latin typeface="맑은 고딕" panose="020B0503020000020004" pitchFamily="50" charset="-127"/>
            <a:ea typeface="맑은 고딕" panose="020B0503020000020004" pitchFamily="50" charset="-127"/>
          </a:endParaRP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ko-KR" sz="2000" b="1" kern="1200">
              <a:latin typeface="맑은 고딕" panose="020B0503020000020004" pitchFamily="50" charset="-127"/>
              <a:ea typeface="맑은 고딕" panose="020B0503020000020004" pitchFamily="50" charset="-127"/>
            </a:rPr>
            <a:t>2</a:t>
          </a:r>
          <a:r>
            <a:rPr lang="ko-KR" altLang="en-US" sz="2000" b="1" kern="1200">
              <a:latin typeface="맑은 고딕" panose="020B0503020000020004" pitchFamily="50" charset="-127"/>
              <a:ea typeface="맑은 고딕" panose="020B0503020000020004" pitchFamily="50" charset="-127"/>
            </a:rPr>
            <a:t>차 컨설팅</a:t>
          </a:r>
          <a:endParaRPr lang="ko-KR" sz="2000" b="1" kern="1200" dirty="0">
            <a:latin typeface="맑은 고딕" panose="020B0503020000020004" pitchFamily="50" charset="-127"/>
            <a:ea typeface="맑은 고딕" panose="020B0503020000020004" pitchFamily="50" charset="-127"/>
          </a:endParaRPr>
        </a:p>
      </dsp:txBody>
      <dsp:txXfrm>
        <a:off x="7522736" y="1791146"/>
        <a:ext cx="1555507" cy="103700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latinLnBrk="1">
              <a:defRPr lang="ko-KR" sz="1200"/>
            </a:lvl1pPr>
          </a:lstStyle>
          <a:p>
            <a:endParaRPr lang="ko-KR" dirty="0">
              <a:latin typeface="맑은 고딕" panose="020B0503020000020004" pitchFamily="50" charset="-127"/>
            </a:endParaRPr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latinLnBrk="1">
              <a:defRPr lang="ko-KR" sz="1200"/>
            </a:lvl1pPr>
          </a:lstStyle>
          <a:p>
            <a:fld id="{D63D5444-F62C-42C3-A75A-D9DBA807730F}" type="datetimeFigureOut">
              <a:rPr lang="en-US" altLang="ko-KR" smtClean="0">
                <a:latin typeface="맑은 고딕" panose="020B0503020000020004" pitchFamily="50" charset="-127"/>
              </a:rPr>
              <a:t>5/5/2021</a:t>
            </a:fld>
            <a:endParaRPr lang="ko-KR" dirty="0">
              <a:latin typeface="맑은 고딕" panose="020B0503020000020004" pitchFamily="50" charset="-127"/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latinLnBrk="1">
              <a:defRPr lang="ko-KR" sz="1200"/>
            </a:lvl1pPr>
          </a:lstStyle>
          <a:p>
            <a:endParaRPr lang="ko-KR" dirty="0">
              <a:latin typeface="맑은 고딕" panose="020B0503020000020004" pitchFamily="50" charset="-127"/>
            </a:endParaRP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latinLnBrk="1">
              <a:defRPr lang="ko-KR" sz="1200"/>
            </a:lvl1pPr>
          </a:lstStyle>
          <a:p>
            <a:fld id="{84A4F617-7A30-41D4-AB86-5D833C98E18B}" type="slidenum">
              <a:rPr lang="ko-KR" smtClean="0">
                <a:latin typeface="맑은 고딕" panose="020B0503020000020004" pitchFamily="50" charset="-127"/>
              </a:rPr>
              <a:t>‹#›</a:t>
            </a:fld>
            <a:endParaRPr lang="ko-KR" dirty="0">
              <a:latin typeface="맑은 고딕" panose="020B0503020000020004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9946248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latinLnBrk="1">
              <a:defRPr lang="ko-KR" sz="1200">
                <a:latin typeface="맑은 고딕" panose="020B0503020000020004" pitchFamily="50" charset="-127"/>
              </a:defRPr>
            </a:lvl1pPr>
          </a:lstStyle>
          <a:p>
            <a:endParaRPr lang="ko-KR" altLang="en-US" dirty="0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latinLnBrk="1">
              <a:defRPr lang="ko-KR" sz="1200">
                <a:latin typeface="맑은 고딕" panose="020B0503020000020004" pitchFamily="50" charset="-127"/>
              </a:defRPr>
            </a:lvl1pPr>
          </a:lstStyle>
          <a:p>
            <a:fld id="{12CAA1FA-7B6A-47D2-8D61-F225D71B51FF}" type="datetimeFigureOut">
              <a:rPr lang="en-US" altLang="ko-KR" smtClean="0"/>
              <a:pPr/>
              <a:t>5/5/2021</a:t>
            </a:fld>
            <a:endParaRPr lang="ko-KR" altLang="en-US" dirty="0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dirty="0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latinLnBrk="1"/>
            <a:r>
              <a:rPr lang="ko-KR" dirty="0"/>
              <a:t>마스터 텍스트 스타일을 편집합니다</a:t>
            </a:r>
          </a:p>
          <a:p>
            <a:pPr lvl="1" latinLnBrk="1"/>
            <a:r>
              <a:rPr lang="ko-KR" dirty="0"/>
              <a:t>둘째 수준</a:t>
            </a:r>
          </a:p>
          <a:p>
            <a:pPr lvl="2" latinLnBrk="1"/>
            <a:r>
              <a:rPr lang="ko-KR" dirty="0"/>
              <a:t>셋째 수준</a:t>
            </a:r>
          </a:p>
          <a:p>
            <a:pPr lvl="3" latinLnBrk="1"/>
            <a:r>
              <a:rPr lang="ko-KR" dirty="0"/>
              <a:t>넷째 수준</a:t>
            </a:r>
          </a:p>
          <a:p>
            <a:pPr lvl="4" latinLnBrk="1"/>
            <a:r>
              <a:rPr lang="ko-KR" dirty="0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latinLnBrk="1">
              <a:defRPr lang="ko-KR" sz="1200">
                <a:latin typeface="맑은 고딕" panose="020B0503020000020004" pitchFamily="50" charset="-127"/>
              </a:defRPr>
            </a:lvl1pPr>
          </a:lstStyle>
          <a:p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latinLnBrk="1">
              <a:defRPr lang="ko-KR" sz="1200">
                <a:latin typeface="맑은 고딕" panose="020B0503020000020004" pitchFamily="50" charset="-127"/>
              </a:defRPr>
            </a:lvl1pPr>
          </a:lstStyle>
          <a:p>
            <a:fld id="{1B9A179D-2D27-49E2-B022-8EDDA2EFE682}" type="slidenum">
              <a:rPr lang="en-US" altLang="ko-KR" smtClean="0"/>
              <a:pPr/>
              <a:t>‹#›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1746034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lang="ko-KR" sz="1200" kern="1200">
        <a:solidFill>
          <a:schemeClr val="tx1"/>
        </a:solidFill>
        <a:latin typeface="맑은 고딕" panose="020B0503020000020004" pitchFamily="50" charset="-127"/>
        <a:ea typeface="+mn-ea"/>
        <a:cs typeface="+mn-cs"/>
      </a:defRPr>
    </a:lvl1pPr>
    <a:lvl2pPr marL="457200" algn="l" defTabSz="914400" rtl="0" eaLnBrk="1" latinLnBrk="1" hangingPunct="1">
      <a:defRPr lang="ko-KR" sz="1200" kern="1200">
        <a:solidFill>
          <a:schemeClr val="tx1"/>
        </a:solidFill>
        <a:latin typeface="맑은 고딕" panose="020B0503020000020004" pitchFamily="50" charset="-127"/>
        <a:ea typeface="+mn-ea"/>
        <a:cs typeface="+mn-cs"/>
      </a:defRPr>
    </a:lvl2pPr>
    <a:lvl3pPr marL="914400" algn="l" defTabSz="914400" rtl="0" eaLnBrk="1" latinLnBrk="1" hangingPunct="1">
      <a:defRPr lang="ko-KR" sz="1200" kern="1200">
        <a:solidFill>
          <a:schemeClr val="tx1"/>
        </a:solidFill>
        <a:latin typeface="맑은 고딕" panose="020B0503020000020004" pitchFamily="50" charset="-127"/>
        <a:ea typeface="+mn-ea"/>
        <a:cs typeface="+mn-cs"/>
      </a:defRPr>
    </a:lvl3pPr>
    <a:lvl4pPr marL="1371600" algn="l" defTabSz="914400" rtl="0" eaLnBrk="1" latinLnBrk="1" hangingPunct="1">
      <a:defRPr lang="ko-KR" sz="1200" kern="1200">
        <a:solidFill>
          <a:schemeClr val="tx1"/>
        </a:solidFill>
        <a:latin typeface="맑은 고딕" panose="020B0503020000020004" pitchFamily="50" charset="-127"/>
        <a:ea typeface="+mn-ea"/>
        <a:cs typeface="+mn-cs"/>
      </a:defRPr>
    </a:lvl4pPr>
    <a:lvl5pPr marL="1828800" algn="l" defTabSz="914400" rtl="0" eaLnBrk="1" latinLnBrk="1" hangingPunct="1">
      <a:defRPr lang="ko-KR" sz="1200" kern="1200">
        <a:solidFill>
          <a:schemeClr val="tx1"/>
        </a:solidFill>
        <a:latin typeface="맑은 고딕" panose="020B0503020000020004" pitchFamily="50" charset="-127"/>
        <a:ea typeface="+mn-ea"/>
        <a:cs typeface="+mn-cs"/>
      </a:defRPr>
    </a:lvl5pPr>
    <a:lvl6pPr marL="2286000" algn="l" defTabSz="914400" rtl="0" eaLnBrk="1" latinLnBrk="1" hangingPunct="1">
      <a:defRPr lang="ko-KR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lang="ko-KR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lang="ko-KR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lang="ko-KR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9A179D-2D27-49E2-B022-8EDDA2EFE682}" type="slidenum">
              <a:rPr lang="en-US" altLang="ko-KR" smtClean="0"/>
              <a:pPr/>
              <a:t>3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6646485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자유형 11"/>
          <p:cNvSpPr>
            <a:spLocks noChangeArrowheads="1"/>
          </p:cNvSpPr>
          <p:nvPr/>
        </p:nvSpPr>
        <p:spPr bwMode="white">
          <a:xfrm>
            <a:off x="8429022" y="0"/>
            <a:ext cx="3762978" cy="6858000"/>
          </a:xfrm>
          <a:custGeom>
            <a:avLst/>
            <a:gdLst>
              <a:gd name="connsiteX0" fmla="*/ 0 w 3762978"/>
              <a:gd name="connsiteY0" fmla="*/ 0 h 6858000"/>
              <a:gd name="connsiteX1" fmla="*/ 3762978 w 3762978"/>
              <a:gd name="connsiteY1" fmla="*/ 0 h 6858000"/>
              <a:gd name="connsiteX2" fmla="*/ 3762978 w 3762978"/>
              <a:gd name="connsiteY2" fmla="*/ 6858000 h 6858000"/>
              <a:gd name="connsiteX3" fmla="*/ 338667 w 3762978"/>
              <a:gd name="connsiteY3" fmla="*/ 6858000 h 6858000"/>
              <a:gd name="connsiteX4" fmla="*/ 1189567 w 3762978"/>
              <a:gd name="connsiteY4" fmla="*/ 43370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762978" h="6858000">
                <a:moveTo>
                  <a:pt x="0" y="0"/>
                </a:moveTo>
                <a:lnTo>
                  <a:pt x="3762978" y="0"/>
                </a:lnTo>
                <a:lnTo>
                  <a:pt x="3762978" y="6858000"/>
                </a:lnTo>
                <a:lnTo>
                  <a:pt x="338667" y="6858000"/>
                </a:lnTo>
                <a:lnTo>
                  <a:pt x="1189567" y="433705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ko-KR" sz="1800" dirty="0">
              <a:latin typeface="맑은 고딕" panose="020B0503020000020004" pitchFamily="50" charset="-127"/>
            </a:endParaRPr>
          </a:p>
        </p:txBody>
      </p:sp>
      <p:sp>
        <p:nvSpPr>
          <p:cNvPr id="7" name="자유형 6"/>
          <p:cNvSpPr>
            <a:spLocks/>
          </p:cNvSpPr>
          <p:nvPr/>
        </p:nvSpPr>
        <p:spPr bwMode="auto">
          <a:xfrm>
            <a:off x="8145385" y="0"/>
            <a:ext cx="1672169" cy="6858000"/>
          </a:xfrm>
          <a:custGeom>
            <a:avLst/>
            <a:gdLst/>
            <a:ahLst/>
            <a:cxnLst/>
            <a:rect l="l" t="t" r="r" b="b"/>
            <a:pathLst>
              <a:path w="1254127" h="6858000">
                <a:moveTo>
                  <a:pt x="0" y="0"/>
                </a:moveTo>
                <a:lnTo>
                  <a:pt x="365127" y="0"/>
                </a:lnTo>
                <a:lnTo>
                  <a:pt x="1254127" y="4337050"/>
                </a:lnTo>
                <a:lnTo>
                  <a:pt x="619127" y="6858000"/>
                </a:lnTo>
                <a:lnTo>
                  <a:pt x="257175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latinLnBrk="1"/>
            <a:endParaRPr lang="ko-KR" sz="1800" dirty="0">
              <a:latin typeface="맑은 고딕" panose="020B0503020000020004" pitchFamily="50" charset="-127"/>
            </a:endParaRPr>
          </a:p>
        </p:txBody>
      </p:sp>
      <p:sp>
        <p:nvSpPr>
          <p:cNvPr id="8" name="자유형 7"/>
          <p:cNvSpPr>
            <a:spLocks/>
          </p:cNvSpPr>
          <p:nvPr/>
        </p:nvSpPr>
        <p:spPr bwMode="auto">
          <a:xfrm>
            <a:off x="7950653" y="0"/>
            <a:ext cx="1528232" cy="6858000"/>
          </a:xfrm>
          <a:custGeom>
            <a:avLst/>
            <a:gdLst/>
            <a:ahLst/>
            <a:cxnLst/>
            <a:rect l="l" t="t" r="r" b="b"/>
            <a:pathLst>
              <a:path w="1146174" h="6858000">
                <a:moveTo>
                  <a:pt x="0" y="0"/>
                </a:moveTo>
                <a:lnTo>
                  <a:pt x="253999" y="0"/>
                </a:lnTo>
                <a:lnTo>
                  <a:pt x="1146174" y="4337050"/>
                </a:lnTo>
                <a:lnTo>
                  <a:pt x="511174" y="6858000"/>
                </a:lnTo>
                <a:lnTo>
                  <a:pt x="254000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innerShdw blurRad="177800" dist="50800" dir="10800000">
              <a:prstClr val="black">
                <a:alpha val="50000"/>
              </a:prstClr>
            </a:inn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latinLnBrk="1"/>
            <a:endParaRPr lang="ko-KR" sz="1800" dirty="0">
              <a:latin typeface="맑은 고딕" panose="020B0503020000020004" pitchFamily="50" charset="-127"/>
            </a:endParaRPr>
          </a:p>
        </p:txBody>
      </p:sp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295400" y="1873584"/>
            <a:ext cx="6400800" cy="2560320"/>
          </a:xfrm>
        </p:spPr>
        <p:txBody>
          <a:bodyPr anchor="b">
            <a:normAutofit/>
          </a:bodyPr>
          <a:lstStyle>
            <a:lvl1pPr algn="l" latinLnBrk="1">
              <a:defRPr lang="ko-KR" sz="4000">
                <a:solidFill>
                  <a:schemeClr val="tx1"/>
                </a:solidFill>
              </a:defRPr>
            </a:lvl1pPr>
          </a:lstStyle>
          <a:p>
            <a:r>
              <a:rPr lang="ko-KR" altLang="en-US"/>
              <a:t>마스터 제목 스타일 편집</a:t>
            </a:r>
            <a:endParaRPr lang="ko-KR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295400" y="4572000"/>
            <a:ext cx="6400800" cy="1600200"/>
          </a:xfrm>
        </p:spPr>
        <p:txBody>
          <a:bodyPr/>
          <a:lstStyle>
            <a:lvl1pPr marL="0" indent="0" algn="l" latinLnBrk="1">
              <a:spcBef>
                <a:spcPts val="1200"/>
              </a:spcBef>
              <a:buNone/>
              <a:defRPr lang="ko-KR" sz="2400"/>
            </a:lvl1pPr>
            <a:lvl2pPr marL="457200" indent="0" algn="ctr" latinLnBrk="1">
              <a:buNone/>
              <a:defRPr lang="ko-KR" sz="2000"/>
            </a:lvl2pPr>
            <a:lvl3pPr marL="914400" indent="0" algn="ctr" latinLnBrk="1">
              <a:buNone/>
              <a:defRPr lang="ko-KR" sz="1800"/>
            </a:lvl3pPr>
            <a:lvl4pPr marL="1371600" indent="0" algn="ctr" latinLnBrk="1">
              <a:buNone/>
              <a:defRPr lang="ko-KR" sz="1600"/>
            </a:lvl4pPr>
            <a:lvl5pPr marL="1828800" indent="0" algn="ctr" latinLnBrk="1">
              <a:buNone/>
              <a:defRPr lang="ko-KR" sz="1600"/>
            </a:lvl5pPr>
            <a:lvl6pPr marL="2286000" indent="0" algn="ctr" latinLnBrk="1">
              <a:buNone/>
              <a:defRPr lang="ko-KR" sz="1600"/>
            </a:lvl6pPr>
            <a:lvl7pPr marL="2743200" indent="0" algn="ctr" latinLnBrk="1">
              <a:buNone/>
              <a:defRPr lang="ko-KR" sz="1600"/>
            </a:lvl7pPr>
            <a:lvl8pPr marL="3200400" indent="0" algn="ctr" latinLnBrk="1">
              <a:buNone/>
              <a:defRPr lang="ko-KR" sz="1600"/>
            </a:lvl8pPr>
            <a:lvl9pPr marL="3657600" indent="0" algn="ctr" latinLnBrk="1">
              <a:buNone/>
              <a:defRPr lang="ko-KR" sz="1600"/>
            </a:lvl9pPr>
          </a:lstStyle>
          <a:p>
            <a:r>
              <a:rPr lang="ko-KR" altLang="en-US"/>
              <a:t>마스터 부제목 스타일 편집</a:t>
            </a:r>
            <a:endParaRPr lang="ko-KR" dirty="0"/>
          </a:p>
        </p:txBody>
      </p:sp>
    </p:spTree>
    <p:extLst>
      <p:ext uri="{BB962C8B-B14F-4D97-AF65-F5344CB8AC3E}">
        <p14:creationId xmlns:p14="http://schemas.microsoft.com/office/powerpoint/2010/main" val="5125859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ko-KR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latinLnBrk="1"/>
            <a:r>
              <a:rPr lang="ko-KR" altLang="en-US"/>
              <a:t>마스터 텍스트 스타일을 편집합니다</a:t>
            </a:r>
          </a:p>
          <a:p>
            <a:pPr lvl="1" latinLnBrk="1"/>
            <a:r>
              <a:rPr lang="ko-KR" altLang="en-US"/>
              <a:t>둘째 수준</a:t>
            </a:r>
          </a:p>
          <a:p>
            <a:pPr lvl="2" latinLnBrk="1"/>
            <a:r>
              <a:rPr lang="ko-KR" altLang="en-US"/>
              <a:t>셋째 수준</a:t>
            </a:r>
          </a:p>
          <a:p>
            <a:pPr lvl="3" latinLnBrk="1"/>
            <a:r>
              <a:rPr lang="ko-KR" altLang="en-US"/>
              <a:t>넷째 수준</a:t>
            </a:r>
          </a:p>
          <a:p>
            <a:pPr lvl="4" latinLnBrk="1"/>
            <a:r>
              <a:rPr lang="ko-KR" altLang="en-US"/>
              <a:t>다섯째 수준</a:t>
            </a:r>
            <a:endParaRPr 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t>‹#›</a:t>
            </a:fld>
            <a:endParaRPr lang="ko-KR" dirty="0"/>
          </a:p>
        </p:txBody>
      </p:sp>
      <p:sp>
        <p:nvSpPr>
          <p:cNvPr id="7" name="날짜 개체 틀 3"/>
          <p:cNvSpPr>
            <a:spLocks noGrp="1"/>
          </p:cNvSpPr>
          <p:nvPr>
            <p:ph type="dt" sz="half" idx="2"/>
          </p:nvPr>
        </p:nvSpPr>
        <p:spPr>
          <a:xfrm>
            <a:off x="7791449" y="6374999"/>
            <a:ext cx="1480705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latinLnBrk="1">
              <a:defRPr lang="ko-KR" sz="1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fld id="{3C434FBE-172F-4EB7-8DD7-32FCB7DDC74B}" type="datetime5">
              <a:rPr lang="en-US" altLang="ko-KR" smtClean="0"/>
              <a:t>5-May-21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5961823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사진이 있는 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사각형 5"/>
          <p:cNvSpPr>
            <a:spLocks noChangeArrowheads="1"/>
          </p:cNvSpPr>
          <p:nvPr/>
        </p:nvSpPr>
        <p:spPr bwMode="white">
          <a:xfrm>
            <a:off x="6540503" y="0"/>
            <a:ext cx="5651496" cy="6858000"/>
          </a:xfrm>
          <a:custGeom>
            <a:avLst/>
            <a:gdLst/>
            <a:ahLst/>
            <a:cxnLst/>
            <a:rect l="l" t="t" r="r" b="b"/>
            <a:pathLst>
              <a:path w="4238622" h="6858000">
                <a:moveTo>
                  <a:pt x="0" y="0"/>
                </a:moveTo>
                <a:lnTo>
                  <a:pt x="4086222" y="0"/>
                </a:lnTo>
                <a:lnTo>
                  <a:pt x="4237035" y="0"/>
                </a:lnTo>
                <a:lnTo>
                  <a:pt x="4238622" y="0"/>
                </a:lnTo>
                <a:lnTo>
                  <a:pt x="4238622" y="6858000"/>
                </a:lnTo>
                <a:lnTo>
                  <a:pt x="4237035" y="6858000"/>
                </a:lnTo>
                <a:lnTo>
                  <a:pt x="4086222" y="6858000"/>
                </a:lnTo>
                <a:lnTo>
                  <a:pt x="254000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sz="1800" dirty="0">
              <a:latin typeface="맑은 고딕" panose="020B0503020000020004" pitchFamily="50" charset="-127"/>
            </a:endParaRPr>
          </a:p>
        </p:txBody>
      </p:sp>
      <p:sp>
        <p:nvSpPr>
          <p:cNvPr id="11" name="자유형 6"/>
          <p:cNvSpPr>
            <a:spLocks/>
          </p:cNvSpPr>
          <p:nvPr/>
        </p:nvSpPr>
        <p:spPr bwMode="auto">
          <a:xfrm>
            <a:off x="6256868" y="0"/>
            <a:ext cx="1672169" cy="6858000"/>
          </a:xfrm>
          <a:custGeom>
            <a:avLst/>
            <a:gdLst/>
            <a:ahLst/>
            <a:cxnLst/>
            <a:rect l="l" t="t" r="r" b="b"/>
            <a:pathLst>
              <a:path w="1254127" h="6858000">
                <a:moveTo>
                  <a:pt x="0" y="0"/>
                </a:moveTo>
                <a:lnTo>
                  <a:pt x="365127" y="0"/>
                </a:lnTo>
                <a:lnTo>
                  <a:pt x="1254127" y="4337050"/>
                </a:lnTo>
                <a:lnTo>
                  <a:pt x="619127" y="6858000"/>
                </a:lnTo>
                <a:lnTo>
                  <a:pt x="257175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latinLnBrk="1"/>
            <a:endParaRPr lang="ko-KR" sz="1800" dirty="0">
              <a:latin typeface="맑은 고딕" panose="020B0503020000020004" pitchFamily="50" charset="-127"/>
            </a:endParaRPr>
          </a:p>
        </p:txBody>
      </p:sp>
      <p:sp>
        <p:nvSpPr>
          <p:cNvPr id="12" name="자유형 7"/>
          <p:cNvSpPr>
            <a:spLocks/>
          </p:cNvSpPr>
          <p:nvPr/>
        </p:nvSpPr>
        <p:spPr bwMode="auto">
          <a:xfrm>
            <a:off x="6062136" y="0"/>
            <a:ext cx="1528232" cy="6858000"/>
          </a:xfrm>
          <a:custGeom>
            <a:avLst/>
            <a:gdLst/>
            <a:ahLst/>
            <a:cxnLst/>
            <a:rect l="l" t="t" r="r" b="b"/>
            <a:pathLst>
              <a:path w="1146174" h="6858000">
                <a:moveTo>
                  <a:pt x="0" y="0"/>
                </a:moveTo>
                <a:lnTo>
                  <a:pt x="253999" y="0"/>
                </a:lnTo>
                <a:lnTo>
                  <a:pt x="1146174" y="4337050"/>
                </a:lnTo>
                <a:lnTo>
                  <a:pt x="511174" y="6858000"/>
                </a:lnTo>
                <a:lnTo>
                  <a:pt x="254000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innerShdw blurRad="177800" dist="50800" dir="10800000">
              <a:prstClr val="black">
                <a:alpha val="50000"/>
              </a:prstClr>
            </a:inn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latinLnBrk="1"/>
            <a:endParaRPr lang="ko-KR" sz="1800" dirty="0">
              <a:latin typeface="맑은 고딕" panose="020B0503020000020004" pitchFamily="50" charset="-127"/>
            </a:endParaRPr>
          </a:p>
        </p:txBody>
      </p:sp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295401" y="1873584"/>
            <a:ext cx="5120640" cy="2560320"/>
          </a:xfrm>
        </p:spPr>
        <p:txBody>
          <a:bodyPr anchor="b">
            <a:normAutofit/>
          </a:bodyPr>
          <a:lstStyle>
            <a:lvl1pPr algn="l" latinLnBrk="1">
              <a:defRPr lang="ko-KR" sz="4000">
                <a:solidFill>
                  <a:schemeClr val="tx1"/>
                </a:solidFill>
              </a:defRPr>
            </a:lvl1pPr>
          </a:lstStyle>
          <a:p>
            <a:r>
              <a:rPr lang="ko-KR" altLang="en-US"/>
              <a:t>마스터 제목 스타일 편집</a:t>
            </a:r>
            <a:endParaRPr lang="ko-KR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295401" y="4572000"/>
            <a:ext cx="5120640" cy="1600200"/>
          </a:xfrm>
        </p:spPr>
        <p:txBody>
          <a:bodyPr/>
          <a:lstStyle>
            <a:lvl1pPr marL="0" indent="0" algn="l" latinLnBrk="1">
              <a:buNone/>
              <a:defRPr lang="ko-KR" sz="2400"/>
            </a:lvl1pPr>
            <a:lvl2pPr marL="457200" indent="0" algn="ctr" latinLnBrk="1">
              <a:buNone/>
              <a:defRPr lang="ko-KR" sz="2000"/>
            </a:lvl2pPr>
            <a:lvl3pPr marL="914400" indent="0" algn="ctr" latinLnBrk="1">
              <a:buNone/>
              <a:defRPr lang="ko-KR" sz="1800"/>
            </a:lvl3pPr>
            <a:lvl4pPr marL="1371600" indent="0" algn="ctr" latinLnBrk="1">
              <a:buNone/>
              <a:defRPr lang="ko-KR" sz="1600"/>
            </a:lvl4pPr>
            <a:lvl5pPr marL="1828800" indent="0" algn="ctr" latinLnBrk="1">
              <a:buNone/>
              <a:defRPr lang="ko-KR" sz="1600"/>
            </a:lvl5pPr>
            <a:lvl6pPr marL="2286000" indent="0" algn="ctr" latinLnBrk="1">
              <a:buNone/>
              <a:defRPr lang="ko-KR" sz="1600"/>
            </a:lvl6pPr>
            <a:lvl7pPr marL="2743200" indent="0" algn="ctr" latinLnBrk="1">
              <a:buNone/>
              <a:defRPr lang="ko-KR" sz="1600"/>
            </a:lvl7pPr>
            <a:lvl8pPr marL="3200400" indent="0" algn="ctr" latinLnBrk="1">
              <a:buNone/>
              <a:defRPr lang="ko-KR" sz="1600"/>
            </a:lvl8pPr>
            <a:lvl9pPr marL="3657600" indent="0" algn="ctr" latinLnBrk="1">
              <a:buNone/>
              <a:defRPr lang="ko-KR" sz="1600"/>
            </a:lvl9pPr>
          </a:lstStyle>
          <a:p>
            <a:r>
              <a:rPr lang="ko-KR" altLang="en-US"/>
              <a:t>마스터 부제목 스타일 편집</a:t>
            </a:r>
            <a:endParaRPr lang="ko-KR" dirty="0"/>
          </a:p>
        </p:txBody>
      </p:sp>
      <p:sp>
        <p:nvSpPr>
          <p:cNvPr id="15" name="그림 개체 틀 14"/>
          <p:cNvSpPr>
            <a:spLocks noGrp="1"/>
          </p:cNvSpPr>
          <p:nvPr>
            <p:ph type="pic" sz="quarter" idx="10"/>
          </p:nvPr>
        </p:nvSpPr>
        <p:spPr>
          <a:xfrm>
            <a:off x="6743703" y="0"/>
            <a:ext cx="5448297" cy="6858000"/>
          </a:xfrm>
          <a:custGeom>
            <a:avLst/>
            <a:gdLst>
              <a:gd name="connsiteX0" fmla="*/ 0 w 5448297"/>
              <a:gd name="connsiteY0" fmla="*/ 0 h 6858000"/>
              <a:gd name="connsiteX1" fmla="*/ 5448297 w 5448297"/>
              <a:gd name="connsiteY1" fmla="*/ 0 h 6858000"/>
              <a:gd name="connsiteX2" fmla="*/ 5448297 w 5448297"/>
              <a:gd name="connsiteY2" fmla="*/ 6858000 h 6858000"/>
              <a:gd name="connsiteX3" fmla="*/ 338667 w 5448297"/>
              <a:gd name="connsiteY3" fmla="*/ 6858000 h 6858000"/>
              <a:gd name="connsiteX4" fmla="*/ 1185333 w 5448297"/>
              <a:gd name="connsiteY4" fmla="*/ 43370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8297" h="6858000">
                <a:moveTo>
                  <a:pt x="0" y="0"/>
                </a:moveTo>
                <a:lnTo>
                  <a:pt x="5448297" y="0"/>
                </a:lnTo>
                <a:lnTo>
                  <a:pt x="5448297" y="6858000"/>
                </a:lnTo>
                <a:lnTo>
                  <a:pt x="338667" y="6858000"/>
                </a:lnTo>
                <a:lnTo>
                  <a:pt x="1185333" y="4337050"/>
                </a:lnTo>
                <a:close/>
              </a:path>
            </a:pathLst>
          </a:custGeom>
          <a:noFill/>
          <a:ln>
            <a:noFill/>
          </a:ln>
        </p:spPr>
        <p:txBody>
          <a:bodyPr wrap="square" tIns="365760">
            <a:noAutofit/>
          </a:bodyPr>
          <a:lstStyle>
            <a:lvl1pPr marL="0" indent="0" algn="ctr" latinLnBrk="1">
              <a:buNone/>
              <a:defRPr lang="ko-KR" sz="2800">
                <a:solidFill>
                  <a:schemeClr val="bg1"/>
                </a:solidFill>
              </a:defRPr>
            </a:lvl1pPr>
          </a:lstStyle>
          <a:p>
            <a:r>
              <a:rPr lang="ko-KR" altLang="en-US"/>
              <a:t>그림을 추가하려면 아이콘을 클릭하십시오</a:t>
            </a:r>
            <a:endParaRPr lang="ko-KR"/>
          </a:p>
        </p:txBody>
      </p:sp>
      <p:sp>
        <p:nvSpPr>
          <p:cNvPr id="16" name="사용 안내 텍스트"/>
          <p:cNvSpPr/>
          <p:nvPr/>
        </p:nvSpPr>
        <p:spPr>
          <a:xfrm>
            <a:off x="12344400" y="0"/>
            <a:ext cx="1295400" cy="6858000"/>
          </a:xfrm>
          <a:prstGeom prst="roundRect">
            <a:avLst>
              <a:gd name="adj" fmla="val 9717"/>
            </a:avLst>
          </a:prstGeom>
          <a:solidFill>
            <a:srgbClr val="A6A6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ko-KR" sz="1200" b="1">
                <a:latin typeface="Arial" pitchFamily="34" charset="0"/>
                <a:cs typeface="Arial" pitchFamily="34" charset="0"/>
              </a:rPr>
              <a:t>              참고:                      </a:t>
            </a:r>
          </a:p>
          <a:p>
            <a:r>
              <a:rPr lang="ko-KR" sz="1200">
                <a:latin typeface="Arial" pitchFamily="34" charset="0"/>
                <a:cs typeface="Arial" pitchFamily="34" charset="0"/>
              </a:rPr>
              <a:t>이 슬라이드의 이미지를 변경하려면 그림을 선택하고 삭제합니다. 개체 틀의 그림 아이콘을 클릭하여 원하는 이미지를 삽입하세요.</a:t>
            </a:r>
          </a:p>
        </p:txBody>
      </p:sp>
    </p:spTree>
    <p:extLst>
      <p:ext uri="{BB962C8B-B14F-4D97-AF65-F5344CB8AC3E}">
        <p14:creationId xmlns:p14="http://schemas.microsoft.com/office/powerpoint/2010/main" val="24028134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사각형 5"/>
          <p:cNvSpPr>
            <a:spLocks noChangeArrowheads="1"/>
          </p:cNvSpPr>
          <p:nvPr/>
        </p:nvSpPr>
        <p:spPr bwMode="white">
          <a:xfrm>
            <a:off x="9622368" y="0"/>
            <a:ext cx="2569632" cy="6858000"/>
          </a:xfrm>
          <a:custGeom>
            <a:avLst/>
            <a:gdLst/>
            <a:ahLst/>
            <a:cxnLst/>
            <a:rect l="l" t="t" r="r" b="b"/>
            <a:pathLst>
              <a:path w="1927224" h="6858000">
                <a:moveTo>
                  <a:pt x="0" y="0"/>
                </a:moveTo>
                <a:lnTo>
                  <a:pt x="1927224" y="0"/>
                </a:lnTo>
                <a:lnTo>
                  <a:pt x="1927224" y="6858000"/>
                </a:lnTo>
                <a:lnTo>
                  <a:pt x="254000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sz="1800" dirty="0">
              <a:latin typeface="맑은 고딕" panose="020B0503020000020004" pitchFamily="50" charset="-127"/>
            </a:endParaRPr>
          </a:p>
        </p:txBody>
      </p:sp>
      <p:sp>
        <p:nvSpPr>
          <p:cNvPr id="8" name="자유형 6"/>
          <p:cNvSpPr>
            <a:spLocks/>
          </p:cNvSpPr>
          <p:nvPr/>
        </p:nvSpPr>
        <p:spPr bwMode="auto">
          <a:xfrm>
            <a:off x="9237132" y="0"/>
            <a:ext cx="1672169" cy="6858000"/>
          </a:xfrm>
          <a:custGeom>
            <a:avLst/>
            <a:gdLst/>
            <a:ahLst/>
            <a:cxnLst/>
            <a:rect l="l" t="t" r="r" b="b"/>
            <a:pathLst>
              <a:path w="1254127" h="6858000">
                <a:moveTo>
                  <a:pt x="0" y="0"/>
                </a:moveTo>
                <a:lnTo>
                  <a:pt x="365127" y="0"/>
                </a:lnTo>
                <a:lnTo>
                  <a:pt x="1254127" y="4337050"/>
                </a:lnTo>
                <a:lnTo>
                  <a:pt x="619127" y="6858000"/>
                </a:lnTo>
                <a:lnTo>
                  <a:pt x="257175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>
            <a:outerShdw blurRad="101600" dist="50800" algn="l" rotWithShape="0">
              <a:prstClr val="black">
                <a:alpha val="25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latinLnBrk="1"/>
            <a:endParaRPr lang="ko-KR" sz="1800" dirty="0">
              <a:latin typeface="맑은 고딕" panose="020B0503020000020004" pitchFamily="50" charset="-127"/>
            </a:endParaRPr>
          </a:p>
        </p:txBody>
      </p:sp>
      <p:sp>
        <p:nvSpPr>
          <p:cNvPr id="9" name="자유형 7"/>
          <p:cNvSpPr>
            <a:spLocks/>
          </p:cNvSpPr>
          <p:nvPr/>
        </p:nvSpPr>
        <p:spPr bwMode="auto">
          <a:xfrm>
            <a:off x="9173633" y="0"/>
            <a:ext cx="1460499" cy="6858000"/>
          </a:xfrm>
          <a:custGeom>
            <a:avLst/>
            <a:gdLst/>
            <a:ahLst/>
            <a:cxnLst/>
            <a:rect l="l" t="t" r="r" b="b"/>
            <a:pathLst>
              <a:path w="1095374" h="6858000">
                <a:moveTo>
                  <a:pt x="0" y="0"/>
                </a:moveTo>
                <a:lnTo>
                  <a:pt x="203199" y="0"/>
                </a:lnTo>
                <a:lnTo>
                  <a:pt x="1095374" y="4337050"/>
                </a:lnTo>
                <a:lnTo>
                  <a:pt x="460374" y="6858000"/>
                </a:lnTo>
                <a:lnTo>
                  <a:pt x="257175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outerShdw blurRad="101600" dist="50800" algn="l" rotWithShape="0">
              <a:prstClr val="black">
                <a:alpha val="25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latinLnBrk="1"/>
            <a:endParaRPr lang="ko-KR" sz="1800" dirty="0">
              <a:latin typeface="맑은 고딕" panose="020B0503020000020004" pitchFamily="50" charset="-127"/>
            </a:endParaRPr>
          </a:p>
        </p:txBody>
      </p:sp>
      <p:sp>
        <p:nvSpPr>
          <p:cNvPr id="10" name="자유형 7"/>
          <p:cNvSpPr>
            <a:spLocks/>
          </p:cNvSpPr>
          <p:nvPr/>
        </p:nvSpPr>
        <p:spPr bwMode="auto">
          <a:xfrm>
            <a:off x="9173633" y="0"/>
            <a:ext cx="1460499" cy="6858000"/>
          </a:xfrm>
          <a:custGeom>
            <a:avLst/>
            <a:gdLst/>
            <a:ahLst/>
            <a:cxnLst/>
            <a:rect l="l" t="t" r="r" b="b"/>
            <a:pathLst>
              <a:path w="1095374" h="6858000">
                <a:moveTo>
                  <a:pt x="0" y="0"/>
                </a:moveTo>
                <a:lnTo>
                  <a:pt x="203199" y="0"/>
                </a:lnTo>
                <a:lnTo>
                  <a:pt x="1095374" y="4337050"/>
                </a:lnTo>
                <a:lnTo>
                  <a:pt x="460374" y="6858000"/>
                </a:lnTo>
                <a:lnTo>
                  <a:pt x="257175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latinLnBrk="1"/>
            <a:endParaRPr lang="ko-KR" sz="1800" dirty="0">
              <a:latin typeface="맑은 고딕" panose="020B0503020000020004" pitchFamily="50" charset="-127"/>
            </a:endParaRPr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295398" y="2914650"/>
            <a:ext cx="8046720" cy="1557338"/>
          </a:xfrm>
        </p:spPr>
        <p:txBody>
          <a:bodyPr anchor="b">
            <a:normAutofit/>
          </a:bodyPr>
          <a:lstStyle>
            <a:lvl1pPr latinLnBrk="1">
              <a:defRPr lang="ko-KR" sz="3200">
                <a:solidFill>
                  <a:schemeClr val="tx1"/>
                </a:solidFill>
              </a:defRPr>
            </a:lvl1pPr>
          </a:lstStyle>
          <a:p>
            <a:r>
              <a:rPr lang="ko-KR" altLang="en-US"/>
              <a:t>마스터 제목 스타일 편집</a:t>
            </a:r>
            <a:endParaRPr lang="ko-KR" dirty="0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1295398" y="4589463"/>
            <a:ext cx="8046718" cy="1011237"/>
          </a:xfrm>
        </p:spPr>
        <p:txBody>
          <a:bodyPr/>
          <a:lstStyle>
            <a:lvl1pPr marL="0" indent="0" latinLnBrk="1">
              <a:spcBef>
                <a:spcPts val="1200"/>
              </a:spcBef>
              <a:buNone/>
              <a:defRPr lang="ko-KR" sz="2400">
                <a:solidFill>
                  <a:schemeClr val="tx1"/>
                </a:solidFill>
              </a:defRPr>
            </a:lvl1pPr>
            <a:lvl2pPr marL="457200" indent="0" latinLnBrk="1">
              <a:buNone/>
              <a:defRPr lang="ko-KR"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latinLnBrk="1">
              <a:buNone/>
              <a:defRPr lang="ko-KR"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latinLnBrk="1">
              <a:buNone/>
              <a:defRPr lang="ko-KR"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latinLnBrk="1">
              <a:buNone/>
              <a:defRPr lang="ko-KR"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latinLnBrk="1">
              <a:buNone/>
              <a:defRPr lang="ko-KR"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latinLnBrk="1">
              <a:buNone/>
              <a:defRPr lang="ko-KR"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latinLnBrk="1">
              <a:buNone/>
              <a:defRPr lang="ko-KR"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latinLnBrk="1">
              <a:buNone/>
              <a:defRPr lang="ko-KR"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latinLnBrk="1"/>
            <a:r>
              <a:rPr lang="ko-KR" altLang="en-US"/>
              <a:t>마스터 텍스트 스타일을 편집합니다</a:t>
            </a:r>
          </a:p>
        </p:txBody>
      </p:sp>
    </p:spTree>
    <p:extLst>
      <p:ext uri="{BB962C8B-B14F-4D97-AF65-F5344CB8AC3E}">
        <p14:creationId xmlns:p14="http://schemas.microsoft.com/office/powerpoint/2010/main" val="15196429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ko-KR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lvl="0" latinLnBrk="1"/>
            <a:r>
              <a:rPr lang="ko-KR" altLang="en-US"/>
              <a:t>마스터 텍스트 스타일을 편집합니다</a:t>
            </a:r>
          </a:p>
          <a:p>
            <a:pPr lvl="1" latinLnBrk="1"/>
            <a:r>
              <a:rPr lang="ko-KR" altLang="en-US"/>
              <a:t>둘째 수준</a:t>
            </a:r>
          </a:p>
          <a:p>
            <a:pPr lvl="2" latinLnBrk="1"/>
            <a:r>
              <a:rPr lang="ko-KR" altLang="en-US"/>
              <a:t>셋째 수준</a:t>
            </a:r>
          </a:p>
          <a:p>
            <a:pPr lvl="3" latinLnBrk="1"/>
            <a:r>
              <a:rPr lang="ko-KR" altLang="en-US"/>
              <a:t>넷째 수준</a:t>
            </a:r>
          </a:p>
          <a:p>
            <a:pPr lvl="4" latinLnBrk="1"/>
            <a:r>
              <a:rPr lang="ko-KR" altLang="en-US"/>
              <a:t>다섯째 수준</a:t>
            </a:r>
            <a:endParaRPr lang="ko-KR" dirty="0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324600" y="1828799"/>
            <a:ext cx="4572000" cy="4343401"/>
          </a:xfrm>
        </p:spPr>
        <p:txBody>
          <a:bodyPr/>
          <a:lstStyle/>
          <a:p>
            <a:pPr lvl="0" latinLnBrk="1"/>
            <a:r>
              <a:rPr lang="ko-KR" altLang="en-US"/>
              <a:t>마스터 텍스트 스타일을 편집합니다</a:t>
            </a:r>
          </a:p>
          <a:p>
            <a:pPr lvl="1" latinLnBrk="1"/>
            <a:r>
              <a:rPr lang="ko-KR" altLang="en-US"/>
              <a:t>둘째 수준</a:t>
            </a:r>
          </a:p>
          <a:p>
            <a:pPr lvl="2" latinLnBrk="1"/>
            <a:r>
              <a:rPr lang="ko-KR" altLang="en-US"/>
              <a:t>셋째 수준</a:t>
            </a:r>
          </a:p>
          <a:p>
            <a:pPr lvl="3" latinLnBrk="1"/>
            <a:r>
              <a:rPr lang="ko-KR" altLang="en-US"/>
              <a:t>넷째 수준</a:t>
            </a:r>
          </a:p>
          <a:p>
            <a:pPr lvl="4" latinLnBrk="1"/>
            <a:r>
              <a:rPr lang="ko-KR" altLang="en-US"/>
              <a:t>다섯째 수준</a:t>
            </a:r>
            <a:endParaRPr lang="ko-KR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t>‹#›</a:t>
            </a:fld>
            <a:endParaRPr lang="ko-KR"/>
          </a:p>
        </p:txBody>
      </p:sp>
      <p:sp>
        <p:nvSpPr>
          <p:cNvPr id="8" name="날짜 개체 틀 3"/>
          <p:cNvSpPr>
            <a:spLocks noGrp="1"/>
          </p:cNvSpPr>
          <p:nvPr>
            <p:ph type="dt" sz="half" idx="13"/>
          </p:nvPr>
        </p:nvSpPr>
        <p:spPr>
          <a:xfrm>
            <a:off x="7791449" y="6374999"/>
            <a:ext cx="1480705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latinLnBrk="1">
              <a:defRPr lang="ko-KR" sz="1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fld id="{C6361998-2F94-4871-BAAA-EDFF23204064}" type="datetime5">
              <a:rPr lang="en-US" altLang="ko-KR" smtClean="0"/>
              <a:t>5-May-21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4482060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295400" y="255134"/>
            <a:ext cx="9601200" cy="1036850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ko-KR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/>
        <p:txBody>
          <a:bodyPr anchor="ctr">
            <a:normAutofit/>
          </a:bodyPr>
          <a:lstStyle>
            <a:lvl1pPr marL="0" indent="0" latinLnBrk="1">
              <a:buNone/>
              <a:defRPr lang="ko-KR" sz="2600" b="0"/>
            </a:lvl1pPr>
            <a:lvl2pPr marL="457200" indent="0" latinLnBrk="1">
              <a:buNone/>
              <a:defRPr lang="ko-KR" sz="2000" b="1"/>
            </a:lvl2pPr>
            <a:lvl3pPr marL="914400" indent="0" latinLnBrk="1">
              <a:buNone/>
              <a:defRPr lang="ko-KR" sz="1800" b="1"/>
            </a:lvl3pPr>
            <a:lvl4pPr marL="1371600" indent="0" latinLnBrk="1">
              <a:buNone/>
              <a:defRPr lang="ko-KR" sz="1600" b="1"/>
            </a:lvl4pPr>
            <a:lvl5pPr marL="1828800" indent="0" latinLnBrk="1">
              <a:buNone/>
              <a:defRPr lang="ko-KR" sz="1600" b="1"/>
            </a:lvl5pPr>
            <a:lvl6pPr marL="2286000" indent="0" latinLnBrk="1">
              <a:buNone/>
              <a:defRPr lang="ko-KR" sz="1600" b="1"/>
            </a:lvl6pPr>
            <a:lvl7pPr marL="2743200" indent="0" latinLnBrk="1">
              <a:buNone/>
              <a:defRPr lang="ko-KR" sz="1600" b="1"/>
            </a:lvl7pPr>
            <a:lvl8pPr marL="3200400" indent="0" latinLnBrk="1">
              <a:buNone/>
              <a:defRPr lang="ko-KR" sz="1600" b="1"/>
            </a:lvl8pPr>
            <a:lvl9pPr marL="3657600" indent="0" latinLnBrk="1">
              <a:buNone/>
              <a:defRPr lang="ko-KR" sz="1600" b="1"/>
            </a:lvl9pPr>
          </a:lstStyle>
          <a:p>
            <a:pPr lvl="0" latinLnBrk="1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1295400" y="2705100"/>
            <a:ext cx="4572000" cy="3467100"/>
          </a:xfrm>
        </p:spPr>
        <p:txBody>
          <a:bodyPr/>
          <a:lstStyle/>
          <a:p>
            <a:pPr lvl="0" latinLnBrk="1"/>
            <a:r>
              <a:rPr lang="ko-KR" altLang="en-US"/>
              <a:t>마스터 텍스트 스타일을 편집합니다</a:t>
            </a:r>
          </a:p>
          <a:p>
            <a:pPr lvl="1" latinLnBrk="1"/>
            <a:r>
              <a:rPr lang="ko-KR" altLang="en-US"/>
              <a:t>둘째 수준</a:t>
            </a:r>
          </a:p>
          <a:p>
            <a:pPr lvl="2" latinLnBrk="1"/>
            <a:r>
              <a:rPr lang="ko-KR" altLang="en-US"/>
              <a:t>셋째 수준</a:t>
            </a:r>
          </a:p>
          <a:p>
            <a:pPr lvl="3" latinLnBrk="1"/>
            <a:r>
              <a:rPr lang="ko-KR" altLang="en-US"/>
              <a:t>넷째 수준</a:t>
            </a:r>
          </a:p>
          <a:p>
            <a:pPr lvl="4" latinLnBrk="1"/>
            <a:r>
              <a:rPr lang="ko-KR" altLang="en-US"/>
              <a:t>다섯째 수준</a:t>
            </a:r>
            <a:endParaRPr lang="ko-KR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324600" y="1828800"/>
            <a:ext cx="4572000" cy="847725"/>
          </a:xfrm>
        </p:spPr>
        <p:txBody>
          <a:bodyPr anchor="ctr">
            <a:normAutofit/>
          </a:bodyPr>
          <a:lstStyle>
            <a:lvl1pPr marL="0" indent="0" latinLnBrk="1">
              <a:buNone/>
              <a:defRPr lang="ko-KR" sz="2600" b="0"/>
            </a:lvl1pPr>
            <a:lvl2pPr marL="457200" indent="0" latinLnBrk="1">
              <a:buNone/>
              <a:defRPr lang="ko-KR" sz="2000" b="1"/>
            </a:lvl2pPr>
            <a:lvl3pPr marL="914400" indent="0" latinLnBrk="1">
              <a:buNone/>
              <a:defRPr lang="ko-KR" sz="1800" b="1"/>
            </a:lvl3pPr>
            <a:lvl4pPr marL="1371600" indent="0" latinLnBrk="1">
              <a:buNone/>
              <a:defRPr lang="ko-KR" sz="1600" b="1"/>
            </a:lvl4pPr>
            <a:lvl5pPr marL="1828800" indent="0" latinLnBrk="1">
              <a:buNone/>
              <a:defRPr lang="ko-KR" sz="1600" b="1"/>
            </a:lvl5pPr>
            <a:lvl6pPr marL="2286000" indent="0" latinLnBrk="1">
              <a:buNone/>
              <a:defRPr lang="ko-KR" sz="1600" b="1"/>
            </a:lvl6pPr>
            <a:lvl7pPr marL="2743200" indent="0" latinLnBrk="1">
              <a:buNone/>
              <a:defRPr lang="ko-KR" sz="1600" b="1"/>
            </a:lvl7pPr>
            <a:lvl8pPr marL="3200400" indent="0" latinLnBrk="1">
              <a:buNone/>
              <a:defRPr lang="ko-KR" sz="1600" b="1"/>
            </a:lvl8pPr>
            <a:lvl9pPr marL="3657600" indent="0" latinLnBrk="1">
              <a:buNone/>
              <a:defRPr lang="ko-KR" sz="1600" b="1"/>
            </a:lvl9pPr>
          </a:lstStyle>
          <a:p>
            <a:pPr lvl="0" latinLnBrk="1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324600" y="2705100"/>
            <a:ext cx="4572000" cy="3467100"/>
          </a:xfrm>
        </p:spPr>
        <p:txBody>
          <a:bodyPr/>
          <a:lstStyle/>
          <a:p>
            <a:pPr lvl="0" latinLnBrk="1"/>
            <a:r>
              <a:rPr lang="ko-KR" altLang="en-US"/>
              <a:t>마스터 텍스트 스타일을 편집합니다</a:t>
            </a:r>
          </a:p>
          <a:p>
            <a:pPr lvl="1" latinLnBrk="1"/>
            <a:r>
              <a:rPr lang="ko-KR" altLang="en-US"/>
              <a:t>둘째 수준</a:t>
            </a:r>
          </a:p>
          <a:p>
            <a:pPr lvl="2" latinLnBrk="1"/>
            <a:r>
              <a:rPr lang="ko-KR" altLang="en-US"/>
              <a:t>셋째 수준</a:t>
            </a:r>
          </a:p>
          <a:p>
            <a:pPr lvl="3" latinLnBrk="1"/>
            <a:r>
              <a:rPr lang="ko-KR" altLang="en-US"/>
              <a:t>넷째 수준</a:t>
            </a:r>
          </a:p>
          <a:p>
            <a:pPr lvl="4" latinLnBrk="1"/>
            <a:r>
              <a:rPr lang="ko-KR" altLang="en-US"/>
              <a:t>다섯째 수준</a:t>
            </a:r>
            <a:endParaRPr lang="ko-KR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t>‹#›</a:t>
            </a:fld>
            <a:endParaRPr lang="ko-KR"/>
          </a:p>
        </p:txBody>
      </p:sp>
      <p:sp>
        <p:nvSpPr>
          <p:cNvPr id="10" name="날짜 개체 틀 3"/>
          <p:cNvSpPr>
            <a:spLocks noGrp="1"/>
          </p:cNvSpPr>
          <p:nvPr>
            <p:ph type="dt" sz="half" idx="13"/>
          </p:nvPr>
        </p:nvSpPr>
        <p:spPr>
          <a:xfrm>
            <a:off x="7791449" y="6374999"/>
            <a:ext cx="1480705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latinLnBrk="1">
              <a:defRPr lang="ko-KR" sz="1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fld id="{C9BB8030-1285-451C-A48F-940528C01B98}" type="datetime5">
              <a:rPr lang="en-US" altLang="ko-KR" smtClean="0"/>
              <a:t>5-May-21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6023603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ko-KR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t>‹#›</a:t>
            </a:fld>
            <a:endParaRPr lang="ko-KR"/>
          </a:p>
        </p:txBody>
      </p:sp>
      <p:sp>
        <p:nvSpPr>
          <p:cNvPr id="6" name="날짜 개체 틀 3"/>
          <p:cNvSpPr>
            <a:spLocks noGrp="1"/>
          </p:cNvSpPr>
          <p:nvPr>
            <p:ph type="dt" sz="half" idx="2"/>
          </p:nvPr>
        </p:nvSpPr>
        <p:spPr>
          <a:xfrm>
            <a:off x="7791449" y="6374999"/>
            <a:ext cx="1480705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latinLnBrk="1">
              <a:defRPr lang="ko-KR" sz="1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fld id="{B315219F-B2F3-440E-8009-B5478401EE34}" type="datetime5">
              <a:rPr lang="en-US" altLang="ko-KR" smtClean="0"/>
              <a:t>5-May-21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3973370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t>‹#›</a:t>
            </a:fld>
            <a:endParaRPr lang="ko-KR"/>
          </a:p>
        </p:txBody>
      </p:sp>
      <p:sp>
        <p:nvSpPr>
          <p:cNvPr id="5" name="날짜 개체 틀 3"/>
          <p:cNvSpPr>
            <a:spLocks noGrp="1"/>
          </p:cNvSpPr>
          <p:nvPr>
            <p:ph type="dt" sz="half" idx="2"/>
          </p:nvPr>
        </p:nvSpPr>
        <p:spPr>
          <a:xfrm>
            <a:off x="7791449" y="6374999"/>
            <a:ext cx="1480705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latinLnBrk="1">
              <a:defRPr lang="ko-KR" sz="1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fld id="{AE8F53C1-D2A5-46A0-BEBE-6A8D8D9D2502}" type="datetime5">
              <a:rPr lang="en-US" altLang="ko-KR" smtClean="0"/>
              <a:t>5-May-21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9836364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사각형 6"/>
          <p:cNvSpPr/>
          <p:nvPr userDrawn="1"/>
        </p:nvSpPr>
        <p:spPr bwMode="white">
          <a:xfrm>
            <a:off x="0" y="0"/>
            <a:ext cx="12192000" cy="13716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latinLnBrk="1"/>
            <a:endParaRPr lang="ko-KR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8" name="사각형 7"/>
          <p:cNvSpPr/>
          <p:nvPr userDrawn="1"/>
        </p:nvSpPr>
        <p:spPr>
          <a:xfrm>
            <a:off x="0" y="1371600"/>
            <a:ext cx="12192000" cy="8218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latinLnBrk="1"/>
            <a:endParaRPr lang="ko-KR" dirty="0">
              <a:latin typeface="맑은 고딕" panose="020B0503020000020004" pitchFamily="50" charset="-127"/>
            </a:endParaRPr>
          </a:p>
        </p:txBody>
      </p:sp>
      <p:sp>
        <p:nvSpPr>
          <p:cNvPr id="9" name="사각형 8"/>
          <p:cNvSpPr/>
          <p:nvPr userDrawn="1"/>
        </p:nvSpPr>
        <p:spPr>
          <a:xfrm>
            <a:off x="0" y="1443006"/>
            <a:ext cx="12192000" cy="82183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latinLnBrk="1"/>
            <a:endParaRPr lang="ko-KR" dirty="0">
              <a:latin typeface="맑은 고딕" panose="020B0503020000020004" pitchFamily="50" charset="-127"/>
            </a:endParaRPr>
          </a:p>
        </p:txBody>
      </p:sp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1295400" y="255134"/>
            <a:ext cx="9601200" cy="103685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ko-KR" dirty="0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1295400" y="1828800"/>
            <a:ext cx="9601200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latinLnBrk="1"/>
            <a:r>
              <a:rPr lang="ko-KR" dirty="0"/>
              <a:t>마스터 텍스트 스타일을 편집합니다</a:t>
            </a:r>
          </a:p>
          <a:p>
            <a:pPr lvl="1" latinLnBrk="1"/>
            <a:r>
              <a:rPr lang="ko-KR" dirty="0"/>
              <a:t>둘째 수준</a:t>
            </a:r>
          </a:p>
          <a:p>
            <a:pPr lvl="2" latinLnBrk="1"/>
            <a:r>
              <a:rPr lang="ko-KR" dirty="0"/>
              <a:t>셋째 수준</a:t>
            </a:r>
          </a:p>
          <a:p>
            <a:pPr lvl="3" latinLnBrk="1"/>
            <a:r>
              <a:rPr lang="ko-KR" dirty="0"/>
              <a:t>넷째 수준</a:t>
            </a:r>
          </a:p>
          <a:p>
            <a:pPr lvl="4" latinLnBrk="1"/>
            <a:r>
              <a:rPr lang="ko-KR" dirty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7791449" y="6374999"/>
            <a:ext cx="1480705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latinLnBrk="1">
              <a:defRPr lang="ko-KR" sz="1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fld id="{06F7AA91-03ED-4278-A7BD-4C3CDC05859D}" type="datetime5">
              <a:rPr lang="en-US" altLang="ko-KR" smtClean="0"/>
              <a:t>5-May-21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1295399" y="6374999"/>
            <a:ext cx="624320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latinLnBrk="1">
              <a:defRPr lang="ko-KR" sz="1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9525000" y="6374999"/>
            <a:ext cx="1371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latinLnBrk="1">
              <a:defRPr lang="ko-KR" sz="1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fld id="{A7F8E3F6-DE14-48B2-B2BC-6FABA9630FB8}" type="slidenum">
              <a:rPr lang="en-US" altLang="ko-KR" smtClean="0"/>
              <a:pPr/>
              <a:t>‹#›</a:t>
            </a:fld>
            <a:endParaRPr lang="en-US" altLang="ko-KR" dirty="0"/>
          </a:p>
        </p:txBody>
      </p:sp>
      <p:sp>
        <p:nvSpPr>
          <p:cNvPr id="10" name="화살표: 갈매기형 수장 9">
            <a:extLst>
              <a:ext uri="{FF2B5EF4-FFF2-40B4-BE49-F238E27FC236}">
                <a16:creationId xmlns:a16="http://schemas.microsoft.com/office/drawing/2014/main" id="{EA0346EE-8AE5-4E43-8B5D-7005445A34BC}"/>
              </a:ext>
            </a:extLst>
          </p:cNvPr>
          <p:cNvSpPr/>
          <p:nvPr userDrawn="1"/>
        </p:nvSpPr>
        <p:spPr>
          <a:xfrm>
            <a:off x="882804" y="792202"/>
            <a:ext cx="374400" cy="381600"/>
          </a:xfrm>
          <a:prstGeom prst="chevron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n>
                <a:noFill/>
              </a:ln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473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ftr="0" dt="0"/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lang="ko-KR" sz="3200" kern="1200">
          <a:solidFill>
            <a:schemeClr val="bg1"/>
          </a:solidFill>
          <a:latin typeface="맑은 고딕" panose="020B0503020000020004" pitchFamily="50" charset="-127"/>
          <a:ea typeface="맑은 고딕" panose="020B0503020000020004" pitchFamily="50" charset="-127"/>
          <a:cs typeface="+mj-cs"/>
        </a:defRPr>
      </a:lvl1pPr>
    </p:titleStyle>
    <p:bodyStyle>
      <a:lvl1pPr marL="274320" indent="-274320" algn="l" defTabSz="914400" rtl="0" eaLnBrk="1" latinLnBrk="1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lang="ko-KR" sz="2400" kern="1200">
          <a:solidFill>
            <a:schemeClr val="tx1"/>
          </a:solidFill>
          <a:latin typeface="맑은 고딕" panose="020B0503020000020004" pitchFamily="50" charset="-127"/>
          <a:ea typeface="맑은 고딕" panose="020B0503020000020004" pitchFamily="50" charset="-127"/>
          <a:cs typeface="+mn-cs"/>
        </a:defRPr>
      </a:lvl1pPr>
      <a:lvl2pPr marL="54864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ko-KR" sz="2000" kern="1200">
          <a:solidFill>
            <a:schemeClr val="tx1"/>
          </a:solidFill>
          <a:latin typeface="맑은 고딕" panose="020B0503020000020004" pitchFamily="50" charset="-127"/>
          <a:ea typeface="맑은 고딕" panose="020B0503020000020004" pitchFamily="50" charset="-127"/>
          <a:cs typeface="+mn-cs"/>
        </a:defRPr>
      </a:lvl2pPr>
      <a:lvl3pPr marL="822960" indent="-228600" algn="l" defTabSz="914400" rtl="0" eaLnBrk="1" latinLnBrk="1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lang="ko-KR" sz="1800" kern="1200">
          <a:solidFill>
            <a:schemeClr val="tx1"/>
          </a:solidFill>
          <a:latin typeface="맑은 고딕" panose="020B0503020000020004" pitchFamily="50" charset="-127"/>
          <a:ea typeface="맑은 고딕" panose="020B0503020000020004" pitchFamily="50" charset="-127"/>
          <a:cs typeface="+mn-cs"/>
        </a:defRPr>
      </a:lvl3pPr>
      <a:lvl4pPr marL="1097280" indent="-228600" algn="l" defTabSz="914400" rtl="0" eaLnBrk="1" latinLnBrk="1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lang="ko-KR" sz="1600" kern="1200">
          <a:solidFill>
            <a:schemeClr val="tx1"/>
          </a:solidFill>
          <a:latin typeface="맑은 고딕" panose="020B0503020000020004" pitchFamily="50" charset="-127"/>
          <a:ea typeface="맑은 고딕" panose="020B0503020000020004" pitchFamily="50" charset="-127"/>
          <a:cs typeface="+mn-cs"/>
        </a:defRPr>
      </a:lvl4pPr>
      <a:lvl5pPr marL="1325880" indent="-228600" algn="l" defTabSz="914400" rtl="0" eaLnBrk="1" latinLnBrk="1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lang="ko-KR" sz="1600" kern="1200">
          <a:solidFill>
            <a:schemeClr val="tx1"/>
          </a:solidFill>
          <a:latin typeface="맑은 고딕" panose="020B0503020000020004" pitchFamily="50" charset="-127"/>
          <a:ea typeface="맑은 고딕" panose="020B0503020000020004" pitchFamily="50" charset="-127"/>
          <a:cs typeface="+mn-cs"/>
        </a:defRPr>
      </a:lvl5pPr>
      <a:lvl6pPr marL="1554480" indent="-228600" algn="l" defTabSz="914400" rtl="0" eaLnBrk="1" latinLnBrk="1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lang="ko-KR"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783080" indent="-228600" algn="l" defTabSz="914400" rtl="0" eaLnBrk="1" latinLnBrk="1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lang="ko-KR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228600" algn="l" defTabSz="914400" rtl="0" eaLnBrk="1" latinLnBrk="1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lang="ko-KR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40280" indent="-228600" algn="l" defTabSz="914400" rtl="0" eaLnBrk="1" latinLnBrk="1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lang="ko-KR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lang="ko-KR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lang="ko-KR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lang="ko-KR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lang="ko-KR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lang="ko-KR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lang="ko-KR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lang="ko-KR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lang="ko-KR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lang="ko-KR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7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ko-KR" altLang="en-US">
                <a:latin typeface="HY견고딕" panose="02030600000101010101" pitchFamily="18" charset="-127"/>
                <a:ea typeface="HY견고딕" panose="02030600000101010101" pitchFamily="18" charset="-127"/>
              </a:rPr>
              <a:t>프레젠테이션 컨설팅</a:t>
            </a:r>
            <a:endParaRPr lang="ko-KR"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ko-KR" altLang="en-US" sz="2500" b="1" i="1" u="sng" spc="-150" dirty="0">
                <a:solidFill>
                  <a:schemeClr val="accent3"/>
                </a:solidFill>
              </a:rPr>
              <a:t>▶㈜</a:t>
            </a:r>
            <a:r>
              <a:rPr lang="en-US" altLang="ko-KR" sz="2500" b="1" i="1" u="sng" spc="-150" dirty="0">
                <a:solidFill>
                  <a:schemeClr val="accent3"/>
                </a:solidFill>
              </a:rPr>
              <a:t>OOOO</a:t>
            </a:r>
            <a:r>
              <a:rPr lang="ko-KR" altLang="en-US" sz="2500" b="1" i="1" u="sng" spc="-150" dirty="0">
                <a:solidFill>
                  <a:schemeClr val="accent3"/>
                </a:solidFill>
              </a:rPr>
              <a:t> 발표 클리닉 </a:t>
            </a:r>
            <a:r>
              <a:rPr lang="ko-KR" altLang="en-US" sz="2500" b="1" i="1" u="sng" spc="-150" dirty="0" err="1">
                <a:solidFill>
                  <a:schemeClr val="accent3"/>
                </a:solidFill>
              </a:rPr>
              <a:t>레포트</a:t>
            </a:r>
            <a:endParaRPr lang="ko-KR" sz="2500" b="1" i="1" u="sng" spc="-150" dirty="0">
              <a:solidFill>
                <a:schemeClr val="accent3"/>
              </a:solidFill>
            </a:endParaRPr>
          </a:p>
        </p:txBody>
      </p:sp>
      <p:pic>
        <p:nvPicPr>
          <p:cNvPr id="5" name="그림 개체 틀 4" descr="푸른색 움직임이 있는 도심의 도로" title="예제 그림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3805955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err="1">
                <a:latin typeface="HY견고딕" panose="02030600000101010101" pitchFamily="18" charset="-127"/>
                <a:ea typeface="HY견고딕" panose="02030600000101010101" pitchFamily="18" charset="-127"/>
              </a:rPr>
              <a:t>프레젠터</a:t>
            </a:r>
            <a:r>
              <a:rPr lang="ko-KR" altLang="en-US" dirty="0">
                <a:latin typeface="HY견고딕" panose="02030600000101010101" pitchFamily="18" charset="-127"/>
                <a:ea typeface="HY견고딕" panose="02030600000101010101" pitchFamily="18" charset="-127"/>
              </a:rPr>
              <a:t> 역량 분석 기준</a:t>
            </a:r>
            <a:endParaRPr lang="ko-KR" dirty="0"/>
          </a:p>
        </p:txBody>
      </p:sp>
      <p:sp>
        <p:nvSpPr>
          <p:cNvPr id="6" name="내용 개체 틀 2"/>
          <p:cNvSpPr>
            <a:spLocks noGrp="1"/>
          </p:cNvSpPr>
          <p:nvPr>
            <p:ph idx="1"/>
          </p:nvPr>
        </p:nvSpPr>
        <p:spPr>
          <a:xfrm>
            <a:off x="1295400" y="1828800"/>
            <a:ext cx="9601200" cy="4343400"/>
          </a:xfrm>
        </p:spPr>
        <p:txBody>
          <a:bodyPr anchor="ctr"/>
          <a:lstStyle/>
          <a:p>
            <a:pPr>
              <a:buFont typeface="Wingdings" panose="05000000000000000000" pitchFamily="2" charset="2"/>
              <a:buChar char="Ø"/>
            </a:pPr>
            <a:r>
              <a:rPr lang="ko-KR" altLang="en-US" b="1" dirty="0">
                <a:solidFill>
                  <a:schemeClr val="accent1">
                    <a:lumMod val="75000"/>
                  </a:schemeClr>
                </a:solidFill>
              </a:rPr>
              <a:t>기획</a:t>
            </a:r>
            <a:endParaRPr lang="en-US" altLang="ko-KR" b="1" dirty="0">
              <a:solidFill>
                <a:schemeClr val="accent1">
                  <a:lumMod val="75000"/>
                </a:schemeClr>
              </a:solidFill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ko-KR" altLang="en-US" dirty="0"/>
              <a:t>논리구조의 구성 수준</a:t>
            </a:r>
            <a:endParaRPr lang="en-US" altLang="ko-KR" dirty="0"/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b="1" dirty="0">
                <a:solidFill>
                  <a:schemeClr val="accent1">
                    <a:lumMod val="75000"/>
                  </a:schemeClr>
                </a:solidFill>
              </a:rPr>
              <a:t>디자인</a:t>
            </a:r>
            <a:endParaRPr lang="en-US" altLang="ko-KR" b="1" dirty="0">
              <a:solidFill>
                <a:schemeClr val="accent1">
                  <a:lumMod val="75000"/>
                </a:schemeClr>
              </a:solidFill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ko-KR" altLang="en-US" dirty="0"/>
              <a:t>시각적 효과의 활용</a:t>
            </a:r>
            <a:endParaRPr lang="en-US" altLang="ko-KR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ko-KR" altLang="en-US" dirty="0"/>
              <a:t>텍스트의 </a:t>
            </a:r>
            <a:r>
              <a:rPr lang="ko-KR" altLang="en-US" dirty="0" err="1"/>
              <a:t>크기</a:t>
            </a:r>
            <a:r>
              <a:rPr lang="ko-KR" altLang="en-US" sz="1600" dirty="0" err="1"/>
              <a:t>영문</a:t>
            </a:r>
            <a:r>
              <a:rPr lang="ko-KR" altLang="en-US" sz="1600" dirty="0"/>
              <a:t> </a:t>
            </a:r>
            <a:r>
              <a:rPr lang="en-US" altLang="ko-KR" sz="1600" dirty="0"/>
              <a:t>16pt, </a:t>
            </a:r>
            <a:r>
              <a:rPr lang="ko-KR" altLang="en-US" sz="1600" dirty="0"/>
              <a:t>한글 </a:t>
            </a:r>
            <a:r>
              <a:rPr lang="en-US" altLang="ko-KR" sz="1600" dirty="0"/>
              <a:t>18pt </a:t>
            </a:r>
            <a:r>
              <a:rPr lang="ko-KR" altLang="en-US" sz="1600" dirty="0"/>
              <a:t>이상</a:t>
            </a:r>
            <a:endParaRPr lang="en-US" altLang="ko-KR" sz="1600" dirty="0"/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b="1" dirty="0">
                <a:solidFill>
                  <a:schemeClr val="accent1">
                    <a:lumMod val="75000"/>
                  </a:schemeClr>
                </a:solidFill>
              </a:rPr>
              <a:t>스피치</a:t>
            </a:r>
            <a:endParaRPr lang="en-US" altLang="ko-KR" b="1" dirty="0">
              <a:solidFill>
                <a:schemeClr val="accent1">
                  <a:lumMod val="75000"/>
                </a:schemeClr>
              </a:solidFill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ko-KR" altLang="en-US" dirty="0"/>
              <a:t>다음 내용으로 부드럽게 </a:t>
            </a:r>
            <a:r>
              <a:rPr lang="ko-KR" altLang="en-US" dirty="0" err="1"/>
              <a:t>이어나가기</a:t>
            </a:r>
            <a:r>
              <a:rPr lang="ko-KR" altLang="en-US" dirty="0"/>
              <a:t> 위한 </a:t>
            </a:r>
            <a:r>
              <a:rPr lang="ko-KR" altLang="en-US" dirty="0" err="1"/>
              <a:t>브릿지</a:t>
            </a:r>
            <a:r>
              <a:rPr lang="ko-KR" altLang="en-US" dirty="0"/>
              <a:t> 멘트의 사용</a:t>
            </a:r>
            <a:endParaRPr lang="en-US" altLang="ko-KR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ko-KR" altLang="en-US" dirty="0"/>
              <a:t>청중과의 호흡을 위한 장치 마련</a:t>
            </a:r>
            <a:endParaRPr lang="en-US" altLang="ko-KR" dirty="0"/>
          </a:p>
        </p:txBody>
      </p:sp>
      <p:sp>
        <p:nvSpPr>
          <p:cNvPr id="3" name="슬라이드 번호 개체 틀 2">
            <a:extLst>
              <a:ext uri="{FF2B5EF4-FFF2-40B4-BE49-F238E27FC236}">
                <a16:creationId xmlns:a16="http://schemas.microsoft.com/office/drawing/2014/main" id="{898050E6-C9DE-4418-8EC2-56490B0F79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rPr lang="en-US" altLang="ko-KR" smtClean="0"/>
              <a:t>2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6398723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>
                <a:latin typeface="HY견고딕" panose="02030600000101010101" pitchFamily="18" charset="-127"/>
                <a:ea typeface="HY견고딕" panose="02030600000101010101" pitchFamily="18" charset="-127"/>
              </a:rPr>
              <a:t>발표자별 프레젠테이션 주제</a:t>
            </a:r>
            <a:endParaRPr lang="ko-KR" dirty="0"/>
          </a:p>
        </p:txBody>
      </p:sp>
      <p:sp>
        <p:nvSpPr>
          <p:cNvPr id="7" name="내용 개체 틀 2"/>
          <p:cNvSpPr>
            <a:spLocks noGrp="1"/>
          </p:cNvSpPr>
          <p:nvPr>
            <p:ph sz="half" idx="1"/>
          </p:nvPr>
        </p:nvSpPr>
        <p:spPr>
          <a:xfrm>
            <a:off x="1295400" y="2049516"/>
            <a:ext cx="9601200" cy="4122683"/>
          </a:xfrm>
        </p:spPr>
        <p:txBody>
          <a:bodyPr>
            <a:normAutofit/>
          </a:bodyPr>
          <a:lstStyle/>
          <a:p>
            <a:pPr marL="457200" indent="-457200">
              <a:lnSpc>
                <a:spcPct val="200000"/>
              </a:lnSpc>
              <a:buFont typeface="+mj-lt"/>
              <a:buAutoNum type="arabicPeriod"/>
            </a:pPr>
            <a:r>
              <a:rPr lang="ko-KR" altLang="en-US" dirty="0"/>
              <a:t>유럽 경제위기가 자사에 미치는 영향</a:t>
            </a:r>
            <a:endParaRPr lang="en-US" altLang="ko-KR" dirty="0"/>
          </a:p>
          <a:p>
            <a:pPr marL="457200" indent="-457200">
              <a:lnSpc>
                <a:spcPct val="200000"/>
              </a:lnSpc>
              <a:buFont typeface="+mj-lt"/>
              <a:buAutoNum type="arabicPeriod"/>
            </a:pPr>
            <a:r>
              <a:rPr lang="ko-KR" altLang="en-US" dirty="0"/>
              <a:t>기업 이미지 재고를 위한 방안</a:t>
            </a:r>
            <a:endParaRPr lang="en-US" altLang="ko-KR" dirty="0"/>
          </a:p>
          <a:p>
            <a:pPr marL="457200" indent="-457200">
              <a:lnSpc>
                <a:spcPct val="200000"/>
              </a:lnSpc>
              <a:buFont typeface="+mj-lt"/>
              <a:buAutoNum type="arabicPeriod"/>
            </a:pPr>
            <a:r>
              <a:rPr lang="ko-KR" altLang="en-US" dirty="0"/>
              <a:t>신뢰도 상승을 위한 홍보 전략</a:t>
            </a:r>
            <a:endParaRPr lang="en-US" altLang="ko-KR" dirty="0"/>
          </a:p>
          <a:p>
            <a:pPr marL="457200" indent="-457200">
              <a:lnSpc>
                <a:spcPct val="200000"/>
              </a:lnSpc>
              <a:buFont typeface="+mj-lt"/>
              <a:buAutoNum type="arabicPeriod"/>
            </a:pPr>
            <a:r>
              <a:rPr lang="ko-KR" altLang="en-US" dirty="0"/>
              <a:t>동아시아 마켓을 공략하는 프로모션 안</a:t>
            </a:r>
            <a:endParaRPr lang="ko-KR" dirty="0"/>
          </a:p>
        </p:txBody>
      </p:sp>
      <p:sp>
        <p:nvSpPr>
          <p:cNvPr id="3" name="슬라이드 번호 개체 틀 2">
            <a:extLst>
              <a:ext uri="{FF2B5EF4-FFF2-40B4-BE49-F238E27FC236}">
                <a16:creationId xmlns:a16="http://schemas.microsoft.com/office/drawing/2014/main" id="{5007F2B8-CCD0-4FD6-934F-48B67F5062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rPr lang="en-US" altLang="ko-KR" smtClean="0"/>
              <a:t>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138553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>
                <a:latin typeface="HY견고딕" panose="02030600000101010101" pitchFamily="18" charset="-127"/>
                <a:ea typeface="HY견고딕" panose="02030600000101010101" pitchFamily="18" charset="-127"/>
              </a:rPr>
              <a:t>프레젠터 역량 분석 막대 차트</a:t>
            </a:r>
            <a:endParaRPr lang="ko-KR" altLang="en-US" dirty="0"/>
          </a:p>
        </p:txBody>
      </p:sp>
      <p:graphicFrame>
        <p:nvGraphicFramePr>
          <p:cNvPr id="5" name="내용 개체 틀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34966903"/>
              </p:ext>
            </p:extLst>
          </p:nvPr>
        </p:nvGraphicFramePr>
        <p:xfrm>
          <a:off x="1295400" y="1828800"/>
          <a:ext cx="9601200" cy="46981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슬라이드 번호 개체 틀 2">
            <a:extLst>
              <a:ext uri="{FF2B5EF4-FFF2-40B4-BE49-F238E27FC236}">
                <a16:creationId xmlns:a16="http://schemas.microsoft.com/office/drawing/2014/main" id="{9CA0A10C-AD39-4122-BFD7-66F77296A8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rPr lang="en-US" altLang="ko-KR" smtClean="0"/>
              <a:t>4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17893704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>
                <a:latin typeface="HY견고딕" panose="02030600000101010101" pitchFamily="18" charset="-127"/>
                <a:ea typeface="HY견고딕" panose="02030600000101010101" pitchFamily="18" charset="-127"/>
              </a:rPr>
              <a:t>컨설팅 진행 순서</a:t>
            </a:r>
            <a:endParaRPr lang="ko-KR" dirty="0"/>
          </a:p>
        </p:txBody>
      </p:sp>
      <p:graphicFrame>
        <p:nvGraphicFramePr>
          <p:cNvPr id="7" name="내용 개체 틀 5" descr="기본 갈매기형 수장 프로세스" title="SmartArt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22837845"/>
              </p:ext>
            </p:extLst>
          </p:nvPr>
        </p:nvGraphicFramePr>
        <p:xfrm>
          <a:off x="1295400" y="1828799"/>
          <a:ext cx="9601200" cy="461929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슬라이드 번호 개체 틀 2">
            <a:extLst>
              <a:ext uri="{FF2B5EF4-FFF2-40B4-BE49-F238E27FC236}">
                <a16:creationId xmlns:a16="http://schemas.microsoft.com/office/drawing/2014/main" id="{80939D09-B5CB-4780-9AAE-1F6205B5CB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rPr lang="en-US" altLang="ko-KR" smtClean="0"/>
              <a:t>5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112142608"/>
      </p:ext>
    </p:extLst>
  </p:cSld>
  <p:clrMapOvr>
    <a:masterClrMapping/>
  </p:clrMapOvr>
  <p:transition spd="slow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7">
                                            <p:graphicEl>
                                              <a:dgm id="{881B8FEC-9D20-4669-BB2E-FA9CEA0BE5A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7">
                                            <p:graphicEl>
                                              <a:dgm id="{881B8FEC-9D20-4669-BB2E-FA9CEA0BE5A9}"/>
                                            </p:graphic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 tmFilter="0, 0; .2, .5; .8, .5; 1, 0"/>
                                        <p:tgtEl>
                                          <p:spTgt spid="7">
                                            <p:graphicEl>
                                              <a:dgm id="{919A589F-F74A-40C3-BE88-AB8730BCAB0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" dur="250" autoRev="1" fill="hold"/>
                                        <p:tgtEl>
                                          <p:spTgt spid="7">
                                            <p:graphicEl>
                                              <a:dgm id="{919A589F-F74A-40C3-BE88-AB8730BCAB04}"/>
                                            </p:graphic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1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 tmFilter="0, 0; .2, .5; .8, .5; 1, 0"/>
                                        <p:tgtEl>
                                          <p:spTgt spid="7">
                                            <p:graphicEl>
                                              <a:dgm id="{268F2328-4548-422B-9C65-80797E16B24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3" dur="250" autoRev="1" fill="hold"/>
                                        <p:tgtEl>
                                          <p:spTgt spid="7">
                                            <p:graphicEl>
                                              <a:dgm id="{268F2328-4548-422B-9C65-80797E16B241}"/>
                                            </p:graphic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4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 tmFilter="0, 0; .2, .5; .8, .5; 1, 0"/>
                                        <p:tgtEl>
                                          <p:spTgt spid="7">
                                            <p:graphicEl>
                                              <a:dgm id="{BDD0B0F7-A87C-4B5B-A4C3-4E4BE6EB0FE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6" dur="250" autoRev="1" fill="hold"/>
                                        <p:tgtEl>
                                          <p:spTgt spid="7">
                                            <p:graphicEl>
                                              <a:dgm id="{BDD0B0F7-A87C-4B5B-A4C3-4E4BE6EB0FE4}"/>
                                            </p:graphic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>
        <p:bldSub>
          <a:bldDgm bld="one"/>
        </p:bldSub>
      </p:bldGraphic>
    </p:bldLst>
  </p:timing>
</p:sld>
</file>

<file path=ppt/theme/theme1.xml><?xml version="1.0" encoding="utf-8"?>
<a:theme xmlns:a="http://schemas.openxmlformats.org/drawingml/2006/main" name="영업 방향 16X9">
  <a:themeElements>
    <a:clrScheme name="진홍색">
      <a:dk1>
        <a:sysClr val="windowText" lastClr="000000"/>
      </a:dk1>
      <a:lt1>
        <a:sysClr val="window" lastClr="FFFFFF"/>
      </a:lt1>
      <a:dk2>
        <a:srgbClr val="505046"/>
      </a:dk2>
      <a:lt2>
        <a:srgbClr val="EEECE1"/>
      </a:lt2>
      <a:accent1>
        <a:srgbClr val="E84C22"/>
      </a:accent1>
      <a:accent2>
        <a:srgbClr val="FFBD47"/>
      </a:accent2>
      <a:accent3>
        <a:srgbClr val="B64926"/>
      </a:accent3>
      <a:accent4>
        <a:srgbClr val="FF8427"/>
      </a:accent4>
      <a:accent5>
        <a:srgbClr val="CC9900"/>
      </a:accent5>
      <a:accent6>
        <a:srgbClr val="B22600"/>
      </a:accent6>
      <a:hlink>
        <a:srgbClr val="CC9900"/>
      </a:hlink>
      <a:folHlink>
        <a:srgbClr val="666699"/>
      </a:folHlink>
    </a:clrScheme>
    <a:fontScheme name="Book Antiqua">
      <a:majorFont>
        <a:latin typeface="Book Antiqua"/>
        <a:ea typeface=""/>
        <a:cs typeface=""/>
      </a:majorFont>
      <a:minorFont>
        <a:latin typeface="Book Antiqua"/>
        <a:ea typeface=""/>
        <a:cs typeface=""/>
      </a:minorFont>
    </a:fontScheme>
    <a:fmtScheme name="젖빛 유리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lesDirection_16x9_TP103431346" id="{7E75CBC6-1346-4589-89BD-95265FB0B13E}" vid="{E983DDDB-AE19-4F26-8359-1743A62D8108}"/>
    </a:ext>
  </a:extLst>
</a:theme>
</file>

<file path=ppt/theme/theme2.xml><?xml version="1.0" encoding="utf-8"?>
<a:theme xmlns:a="http://schemas.openxmlformats.org/drawingml/2006/main" name="Office Theme">
  <a:themeElements>
    <a:clrScheme name="SalesDirection">
      <a:dk1>
        <a:srgbClr val="595959"/>
      </a:dk1>
      <a:lt1>
        <a:sysClr val="window" lastClr="FFFFFF"/>
      </a:lt1>
      <a:dk2>
        <a:srgbClr val="000000"/>
      </a:dk2>
      <a:lt2>
        <a:srgbClr val="F2F2F2"/>
      </a:lt2>
      <a:accent1>
        <a:srgbClr val="1EB8C1"/>
      </a:accent1>
      <a:accent2>
        <a:srgbClr val="EF7920"/>
      </a:accent2>
      <a:accent3>
        <a:srgbClr val="EFC119"/>
      </a:accent3>
      <a:accent4>
        <a:srgbClr val="969890"/>
      </a:accent4>
      <a:accent5>
        <a:srgbClr val="50B4F2"/>
      </a:accent5>
      <a:accent6>
        <a:srgbClr val="C05A3A"/>
      </a:accent6>
      <a:hlink>
        <a:srgbClr val="EFC119"/>
      </a:hlink>
      <a:folHlink>
        <a:srgbClr val="969890"/>
      </a:folHlink>
    </a:clrScheme>
    <a:fontScheme name="Book Antiqua">
      <a:majorFont>
        <a:latin typeface="Book Antiqua"/>
        <a:ea typeface=""/>
        <a:cs typeface=""/>
      </a:majorFont>
      <a:minorFont>
        <a:latin typeface="Book Antiqu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SalesDirection">
      <a:dk1>
        <a:srgbClr val="595959"/>
      </a:dk1>
      <a:lt1>
        <a:sysClr val="window" lastClr="FFFFFF"/>
      </a:lt1>
      <a:dk2>
        <a:srgbClr val="000000"/>
      </a:dk2>
      <a:lt2>
        <a:srgbClr val="F2F2F2"/>
      </a:lt2>
      <a:accent1>
        <a:srgbClr val="1EB8C1"/>
      </a:accent1>
      <a:accent2>
        <a:srgbClr val="EF7920"/>
      </a:accent2>
      <a:accent3>
        <a:srgbClr val="EFC119"/>
      </a:accent3>
      <a:accent4>
        <a:srgbClr val="969890"/>
      </a:accent4>
      <a:accent5>
        <a:srgbClr val="50B4F2"/>
      </a:accent5>
      <a:accent6>
        <a:srgbClr val="C05A3A"/>
      </a:accent6>
      <a:hlink>
        <a:srgbClr val="EFC119"/>
      </a:hlink>
      <a:folHlink>
        <a:srgbClr val="969890"/>
      </a:folHlink>
    </a:clrScheme>
    <a:fontScheme name="Book Antiqua">
      <a:majorFont>
        <a:latin typeface="Book Antiqua"/>
        <a:ea typeface=""/>
        <a:cs typeface=""/>
      </a:majorFont>
      <a:minorFont>
        <a:latin typeface="Book Antiqu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520C4285-491E-4186-B472-C54D8D0C08C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비즈니스 방향 프레젠테이션(와이드스크린)</Template>
  <TotalTime>0</TotalTime>
  <Words>96</Words>
  <Application>Microsoft Office PowerPoint</Application>
  <PresentationFormat>와이드스크린</PresentationFormat>
  <Paragraphs>31</Paragraphs>
  <Slides>5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5</vt:i4>
      </vt:variant>
    </vt:vector>
  </HeadingPairs>
  <TitlesOfParts>
    <vt:vector size="11" baseType="lpstr">
      <vt:lpstr>HY견고딕</vt:lpstr>
      <vt:lpstr>맑은 고딕</vt:lpstr>
      <vt:lpstr>Arial</vt:lpstr>
      <vt:lpstr>Book Antiqua</vt:lpstr>
      <vt:lpstr>Wingdings</vt:lpstr>
      <vt:lpstr>영업 방향 16X9</vt:lpstr>
      <vt:lpstr>프레젠테이션 컨설팅</vt:lpstr>
      <vt:lpstr>프레젠터 역량 분석 기준</vt:lpstr>
      <vt:lpstr>발표자별 프레젠테이션 주제</vt:lpstr>
      <vt:lpstr>프레젠터 역량 분석 막대 차트</vt:lpstr>
      <vt:lpstr>컨설팅 진행 순서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2013-08-07T04:47:24Z</dcterms:created>
  <dcterms:modified xsi:type="dcterms:W3CDTF">2021-05-05T03:23:28Z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TC034313749991</vt:lpwstr>
  </property>
</Properties>
</file>