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86" d="100"/>
          <a:sy n="86" d="100"/>
        </p:scale>
        <p:origin x="10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5/5/2021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5/5/2021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3C434FBE-172F-4EB7-8DD7-32FCB7DDC74B}" type="datetime5">
              <a:rPr lang="en-US" altLang="ko-KR" smtClean="0"/>
              <a:t>5-May-21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6361998-2F94-4871-BAAA-EDFF23204064}" type="datetime5">
              <a:rPr lang="en-US" altLang="ko-KR" smtClean="0"/>
              <a:t>5-May-21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9BB8030-1285-451C-A48F-940528C01B98}" type="datetime5">
              <a:rPr lang="en-US" altLang="ko-KR" smtClean="0"/>
              <a:t>5-May-21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315219F-B2F3-440E-8009-B5478401EE34}" type="datetime5">
              <a:rPr lang="en-US" altLang="ko-KR" smtClean="0"/>
              <a:t>5-May-21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E8F53C1-D2A5-46A0-BEBE-6A8D8D9D2502}" type="datetime5">
              <a:rPr lang="en-US" altLang="ko-KR" smtClean="0"/>
              <a:t>5-May-21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6F7AA91-03ED-4278-A7BD-4C3CDC05859D}" type="datetime5">
              <a:rPr lang="en-US" altLang="ko-KR" smtClean="0"/>
              <a:t>5-May-21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0" name="화살표: 갈매기형 수장 9">
            <a:extLst>
              <a:ext uri="{FF2B5EF4-FFF2-40B4-BE49-F238E27FC236}">
                <a16:creationId xmlns:a16="http://schemas.microsoft.com/office/drawing/2014/main" id="{EA0346EE-8AE5-4E43-8B5D-7005445A34BC}"/>
              </a:ext>
            </a:extLst>
          </p:cNvPr>
          <p:cNvSpPr/>
          <p:nvPr userDrawn="1"/>
        </p:nvSpPr>
        <p:spPr>
          <a:xfrm>
            <a:off x="882804" y="792202"/>
            <a:ext cx="374400" cy="38160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기준</a:t>
            </a:r>
            <a:endParaRPr lang="ko-KR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898050E6-C9DE-4418-8EC2-56490B0F7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 dirty="0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5007F2B8-CCD0-4FD6-934F-48B67F506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CA0A10C-AD39-4122-BFD7-66F77296A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80939D09-B5CB-4780-9AAE-1F6205B5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96</Words>
  <Application>Microsoft Office PowerPoint</Application>
  <PresentationFormat>와이드스크린</PresentationFormat>
  <Paragraphs>31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2021-05-05T03:23:28Z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