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84" d="100"/>
          <a:sy n="84" d="100"/>
        </p:scale>
        <p:origin x="48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5/14/2021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5/14/2021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4" name="화살표: 갈매기형 수장 3">
            <a:extLst>
              <a:ext uri="{FF2B5EF4-FFF2-40B4-BE49-F238E27FC236}">
                <a16:creationId xmlns:a16="http://schemas.microsoft.com/office/drawing/2014/main" id="{126B0EAD-3857-4385-8C2D-2633F857FF37}"/>
              </a:ext>
            </a:extLst>
          </p:cNvPr>
          <p:cNvSpPr/>
          <p:nvPr userDrawn="1"/>
        </p:nvSpPr>
        <p:spPr>
          <a:xfrm>
            <a:off x="844062" y="848838"/>
            <a:ext cx="374400" cy="381600"/>
          </a:xfrm>
          <a:prstGeom prst="chevron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화살표: 갈매기형 수장 4">
            <a:extLst>
              <a:ext uri="{FF2B5EF4-FFF2-40B4-BE49-F238E27FC236}">
                <a16:creationId xmlns:a16="http://schemas.microsoft.com/office/drawing/2014/main" id="{689ADCE1-FFE3-43F8-9718-07E44362869F}"/>
              </a:ext>
            </a:extLst>
          </p:cNvPr>
          <p:cNvSpPr/>
          <p:nvPr userDrawn="1"/>
        </p:nvSpPr>
        <p:spPr>
          <a:xfrm>
            <a:off x="859452" y="840045"/>
            <a:ext cx="374400" cy="381600"/>
          </a:xfrm>
          <a:prstGeom prst="chevron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</a:t>
            </a:r>
            <a:r>
              <a:rPr lang="ko-KR" altLang="en-US" dirty="0" err="1"/>
              <a:t>크기</a:t>
            </a:r>
            <a:r>
              <a:rPr lang="ko-KR" altLang="en-US" sz="1600" dirty="0" err="1"/>
              <a:t>영문</a:t>
            </a:r>
            <a:r>
              <a:rPr lang="ko-KR" altLang="en-US" sz="1600" dirty="0"/>
              <a:t>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</a:t>
            </a:r>
            <a:r>
              <a:rPr lang="ko-KR" altLang="en-US" dirty="0" err="1"/>
              <a:t>이어나가기</a:t>
            </a:r>
            <a:r>
              <a:rPr lang="ko-KR" altLang="en-US" dirty="0"/>
              <a:t> 위한 </a:t>
            </a:r>
            <a:r>
              <a:rPr lang="ko-KR" altLang="en-US" dirty="0" err="1"/>
              <a:t>브릿지</a:t>
            </a:r>
            <a:r>
              <a:rPr lang="ko-KR" altLang="en-US" dirty="0"/>
              <a:t> 멘트의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FBC2C703-1D46-4150-9388-0AEFCCAD3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sz="half" idx="1"/>
          </p:nvPr>
        </p:nvSpPr>
        <p:spPr>
          <a:xfrm>
            <a:off x="1295400" y="2049516"/>
            <a:ext cx="9601200" cy="412268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78C86C5B-B948-451C-BA0D-D2EF5BB83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">
        <p:fade/>
      </p:transition>
    </mc:Choice>
    <mc:Fallback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262ECF79-B6AA-402F-8414-334BD799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ADDB8206-7B13-4B7A-88D7-41177D58A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96</Words>
  <Application>Microsoft Office PowerPoint</Application>
  <PresentationFormat>와이드스크린</PresentationFormat>
  <Paragraphs>31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2021-05-14T06:27:24Z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