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-1716" y="-1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99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02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29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4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20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6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09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07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81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87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81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EFEF-08A1-47B0-9CF3-7CCF18483B5E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90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87506" y="403412"/>
            <a:ext cx="6069106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Global Markets of Smart </a:t>
            </a:r>
            <a:r>
              <a:rPr lang="en-US" altLang="ko-KR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Device</a:t>
            </a:r>
            <a:endParaRPr lang="ko-KR" altLang="ko-KR" sz="28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7" name="Picture 3" descr="C:\Users\user\Desktop\파워포인트_슬라이드연출편_평가문항_01\실습관련파일\지도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58" y="1154339"/>
            <a:ext cx="10752807" cy="53316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파워포인트_슬라이드연출편_평가문항_01\실습관련파일\독일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600" y="2002518"/>
            <a:ext cx="896400" cy="89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파워포인트_슬라이드연출편_평가문항_01\실습관련파일\브라질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859" y="4876800"/>
            <a:ext cx="896400" cy="89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파워포인트_슬라이드연출편_평가문항_01\실습관련파일\한국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3028" y="2247517"/>
            <a:ext cx="896400" cy="89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user\Desktop\파워포인트_슬라이드연출편_평가문항_01\실습관련파일\호주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4285" y="4876800"/>
            <a:ext cx="896400" cy="89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user\Desktop\파워포인트_슬라이드연출편_평가문항_01\실습관련파일\미국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656" y="2247517"/>
            <a:ext cx="896400" cy="89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375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5</Words>
  <Application>Microsoft Office PowerPoint</Application>
  <PresentationFormat>사용자 지정</PresentationFormat>
  <Paragraphs>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user</cp:lastModifiedBy>
  <cp:revision>4</cp:revision>
  <dcterms:created xsi:type="dcterms:W3CDTF">2016-11-06T17:28:27Z</dcterms:created>
  <dcterms:modified xsi:type="dcterms:W3CDTF">2021-05-07T06:29:07Z</dcterms:modified>
</cp:coreProperties>
</file>