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-1716" y="-1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t>2021-05-07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87506" y="403412"/>
            <a:ext cx="6069106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Global Markets of Smart </a:t>
            </a:r>
            <a:r>
              <a:rPr lang="en-US" altLang="ko-K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Device</a:t>
            </a:r>
            <a:endParaRPr lang="ko-KR" altLang="ko-KR" sz="2800" b="1" dirty="0">
              <a:solidFill>
                <a:schemeClr val="bg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7" name="Picture 3" descr="C:\Users\user\Desktop\파워포인트_슬라이드연출편_평가문항_01\실습관련파일\지도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58" y="1154339"/>
            <a:ext cx="10752807" cy="53316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파워포인트_슬라이드연출편_평가문항_01\실습관련파일\독일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600" y="2002518"/>
            <a:ext cx="896400" cy="89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파워포인트_슬라이드연출편_평가문항_01\실습관련파일\브라질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859" y="4876800"/>
            <a:ext cx="896400" cy="89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esktop\파워포인트_슬라이드연출편_평가문항_01\실습관련파일\한국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3028" y="2247517"/>
            <a:ext cx="896400" cy="89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Desktop\파워포인트_슬라이드연출편_평가문항_01\실습관련파일\호주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4285" y="4876800"/>
            <a:ext cx="896400" cy="89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user\Desktop\파워포인트_슬라이드연출편_평가문항_01\실습관련파일\미국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656" y="2247517"/>
            <a:ext cx="896400" cy="89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5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</cp:lastModifiedBy>
  <cp:revision>4</cp:revision>
  <dcterms:created xsi:type="dcterms:W3CDTF">2016-11-06T17:28:27Z</dcterms:created>
  <dcterms:modified xsi:type="dcterms:W3CDTF">2021-05-07T06:29:07Z</dcterms:modified>
</cp:coreProperties>
</file>