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67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506" y="108"/>
      </p:cViewPr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slide" Target="slides/slide1.xml"  /><Relationship Id="rId3" Type="http://schemas.openxmlformats.org/officeDocument/2006/relationships/presProps" Target="presProps.xml"  /><Relationship Id="rId4" Type="http://schemas.openxmlformats.org/officeDocument/2006/relationships/viewProps" Target="viewProps.xml"  /><Relationship Id="rId5" Type="http://schemas.openxmlformats.org/officeDocument/2006/relationships/theme" Target="theme/theme1.xml"  /><Relationship Id="rId6" Type="http://schemas.openxmlformats.org/officeDocument/2006/relationships/tableStyles" Target="tableStyles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2016-11-08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jpe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280203" y="1022099"/>
            <a:ext cx="4813801" cy="48138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ko-KR" altLang="en-US" sz="3200" b="1" spc="-300">
                <a:latin typeface="Tahoma"/>
              </a:rPr>
              <a:t>지혜를 얻는 방법이란</a:t>
            </a:r>
            <a:r>
              <a:rPr lang="en-US" altLang="ko-KR" sz="3200" b="1" spc="-300">
                <a:latin typeface="Tahoma"/>
              </a:rPr>
              <a:t>?</a:t>
            </a:r>
            <a:endParaRPr lang="ko-KR" altLang="en-US" sz="3200" b="1" spc="-300">
              <a:latin typeface="Tahoma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76837" y="5804632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ko-KR" altLang="en-US" sz="1600">
                <a:latin typeface="Tahoma"/>
              </a:rPr>
              <a:t>알버트 아인슈타인</a:t>
            </a:r>
            <a:r>
              <a:rPr lang="en-US" altLang="ko-KR" sz="1600">
                <a:latin typeface="Tahoma"/>
                <a:ea typeface="Tahoma"/>
                <a:cs typeface="Tahoma"/>
              </a:rPr>
              <a:t>(Albert Einstein, 1879~1955)</a:t>
            </a:r>
            <a:endParaRPr lang="en-US" altLang="ko-KR" sz="1600">
              <a:latin typeface="Tahoma"/>
              <a:ea typeface="Tahoma"/>
              <a:cs typeface="Tahoma"/>
            </a:endParaRPr>
          </a:p>
          <a:p>
            <a:pPr lvl="0">
              <a:defRPr/>
            </a:pPr>
            <a:r>
              <a:rPr lang="en-US" altLang="ko-KR" sz="1400">
                <a:latin typeface="Tahoma"/>
                <a:ea typeface="Tahoma"/>
                <a:cs typeface="Tahoma"/>
              </a:rPr>
              <a:t> : 1921</a:t>
            </a:r>
            <a:r>
              <a:rPr lang="ko-KR" altLang="en-US" sz="1400">
                <a:latin typeface="Tahoma"/>
                <a:ea typeface="Tahoma"/>
                <a:cs typeface="Tahoma"/>
              </a:rPr>
              <a:t>년 노벨물리학상 수상</a:t>
            </a:r>
            <a:endParaRPr lang="ko-KR" altLang="en-US" sz="1400">
              <a:latin typeface="Tahoma"/>
              <a:ea typeface="Tahoma"/>
              <a:cs typeface="Tahoma"/>
            </a:endParaRPr>
          </a:p>
          <a:p>
            <a:pPr lvl="0">
              <a:defRPr/>
            </a:pPr>
            <a:r>
              <a:rPr lang="en-US" altLang="ko-KR" sz="1400">
                <a:latin typeface="Tahoma"/>
                <a:ea typeface="Tahoma"/>
                <a:cs typeface="Tahoma"/>
              </a:rPr>
              <a:t> : </a:t>
            </a:r>
            <a:r>
              <a:rPr lang="en-US" altLang="ko-KR" sz="1400">
                <a:latin typeface="Tahoma"/>
              </a:rPr>
              <a:t>1916</a:t>
            </a:r>
            <a:r>
              <a:rPr lang="ko-KR" altLang="en-US" sz="1400">
                <a:latin typeface="Tahoma"/>
              </a:rPr>
              <a:t>년 일반상대성이론 발표</a:t>
            </a:r>
            <a:endParaRPr lang="en-US" altLang="ko-KR" sz="1400">
              <a:latin typeface="Tahoma"/>
              <a:ea typeface="Tahoma"/>
              <a:cs typeface="Tahom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502" y="2241296"/>
            <a:ext cx="3858938" cy="14334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2800">
                <a:latin typeface="휴먼편지체"/>
                <a:ea typeface="휴먼편지체"/>
              </a:rPr>
              <a:t>“</a:t>
            </a:r>
            <a:r>
              <a:rPr lang="ko-KR" altLang="en-US" sz="3200" b="1">
                <a:solidFill>
                  <a:srgbClr val="ff0000"/>
                </a:solidFill>
                <a:latin typeface="휴먼편지체"/>
                <a:ea typeface="휴먼편지체"/>
              </a:rPr>
              <a:t>지혜</a:t>
            </a:r>
            <a:r>
              <a:rPr lang="ko-KR" altLang="en-US" sz="2800">
                <a:latin typeface="휴먼편지체"/>
                <a:ea typeface="휴먼편지체"/>
              </a:rPr>
              <a:t>는 학교에서 배우는 것이 아니라 평생 노력해 얻는 것이다</a:t>
            </a:r>
            <a:r>
              <a:rPr lang="en-US" altLang="ko-KR" sz="2800">
                <a:latin typeface="휴먼편지체"/>
                <a:ea typeface="휴먼편지체"/>
              </a:rPr>
              <a:t>.”</a:t>
            </a:r>
            <a:endParaRPr lang="ko-KR" altLang="en-US" sz="2800">
              <a:latin typeface="휴먼편지체"/>
              <a:ea typeface="휴먼편지체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432" y="3912666"/>
            <a:ext cx="4101568" cy="1857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2800">
                <a:latin typeface="Garamond"/>
                <a:ea typeface="+mj-ea"/>
              </a:rPr>
              <a:t>“</a:t>
            </a:r>
            <a:r>
              <a:rPr lang="en-US" altLang="ko-KR" sz="3200" b="1">
                <a:solidFill>
                  <a:srgbClr val="ff0000"/>
                </a:solidFill>
                <a:latin typeface="Garamond"/>
                <a:ea typeface="+mj-ea"/>
              </a:rPr>
              <a:t>Wisdom</a:t>
            </a:r>
            <a:r>
              <a:rPr lang="en-US" altLang="ko-KR" sz="2800">
                <a:latin typeface="Garamond"/>
                <a:ea typeface="+mj-ea"/>
              </a:rPr>
              <a:t> is not a product of schooling, but of the life- long attempt to </a:t>
            </a:r>
            <a:endParaRPr lang="en-US" altLang="ko-KR" sz="2800">
              <a:latin typeface="Garamond"/>
            </a:endParaRPr>
          </a:p>
          <a:p>
            <a:pPr algn="ctr">
              <a:defRPr/>
            </a:pPr>
            <a:r>
              <a:rPr lang="en-US" altLang="ko-KR" sz="2800">
                <a:latin typeface="Garamond"/>
                <a:ea typeface="+mj-ea"/>
              </a:rPr>
              <a:t>acquire it.”</a:t>
            </a:r>
            <a:endParaRPr lang="ko-KR" altLang="en-US" sz="2800">
              <a:latin typeface="Garamond"/>
            </a:endParaRPr>
          </a:p>
        </p:txBody>
      </p:sp>
      <p:sp>
        <p:nvSpPr>
          <p:cNvPr id="12" name=""/>
          <p:cNvSpPr/>
          <p:nvPr/>
        </p:nvSpPr>
        <p:spPr>
          <a:xfrm>
            <a:off x="2680229" y="1020057"/>
            <a:ext cx="2434167" cy="5529790"/>
          </a:xfrm>
          <a:prstGeom prst="rect">
            <a:avLst/>
          </a:prstGeom>
          <a:gradFill flip="xy" rotWithShape="1">
            <a:gsLst>
              <a:gs pos="0">
                <a:schemeClr val="lt1">
                  <a:alpha val="100000"/>
                </a:schemeClr>
              </a:gs>
              <a:gs pos="100000">
                <a:schemeClr val="bg1">
                  <a:alpha val="0"/>
                </a:schemeClr>
              </a:gs>
            </a:gsLst>
            <a:lin ang="108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endParaRPr lang="ko-KR" altLang="en-US">
              <a:ln w="9525">
                <a:solidFill>
                  <a:schemeClr val="lt1"/>
                </a:solidFill>
              </a:ln>
            </a:endParaRPr>
          </a:p>
        </p:txBody>
      </p:sp>
      <p:sp>
        <p:nvSpPr>
          <p:cNvPr id="13" name=""/>
          <p:cNvSpPr/>
          <p:nvPr/>
        </p:nvSpPr>
        <p:spPr>
          <a:xfrm rot="10800000">
            <a:off x="7083220" y="1644223"/>
            <a:ext cx="313239" cy="20522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endParaRPr lang="ko-KR" altLang="en-US"/>
          </a:p>
        </p:txBody>
      </p:sp>
      <p:sp>
        <p:nvSpPr>
          <p:cNvPr id="14" name=""/>
          <p:cNvSpPr/>
          <p:nvPr/>
        </p:nvSpPr>
        <p:spPr>
          <a:xfrm>
            <a:off x="7155892" y="5994678"/>
            <a:ext cx="313239" cy="20522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20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20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54</ep:Words>
  <ep:PresentationFormat>화면 슬라이드 쇼(4:3)</ep:PresentationFormat>
  <ep:Paragraphs>7</ep:Paragraphs>
  <ep:Slides>1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ep:HeadingPairs>
  <ep:TitlesOfParts>
    <vt:vector size="2" baseType="lpstr">
      <vt:lpstr>Office 테마</vt:lpstr>
      <vt:lpstr>슬라이드 1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2016-11-08T04:55:45.000</dcterms:created>
  <dc:creator>LEE</dc:creator>
  <cp:lastModifiedBy>삼성</cp:lastModifiedBy>
  <dcterms:modified xsi:type="dcterms:W3CDTF">2021-04-30T05:29:45.037</dcterms:modified>
  <cp:revision>8</cp:revision>
  <dc:title>PowerPoint 프레젠테이션</dc:title>
  <cp:version>1000.0000.01</cp:version>
</cp:coreProperties>
</file>