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790" autoAdjust="0"/>
  </p:normalViewPr>
  <p:slideViewPr>
    <p:cSldViewPr snapToGrid="0">
      <p:cViewPr varScale="1">
        <p:scale>
          <a:sx n="84" d="100"/>
          <a:sy n="84" d="100"/>
        </p:scale>
        <p:origin x="48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171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7606224"/>
        <c:axId val="359295344"/>
      </c:barChart>
      <c:catAx>
        <c:axId val="35760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9295344"/>
        <c:crosses val="autoZero"/>
        <c:auto val="1"/>
        <c:lblAlgn val="ctr"/>
        <c:lblOffset val="100"/>
        <c:noMultiLvlLbl val="0"/>
      </c:catAx>
      <c:valAx>
        <c:axId val="35929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760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22955" y="1791146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79114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79114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5/14/2021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5/14/2021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4" name="화살표: 갈매기형 수장 3">
            <a:extLst>
              <a:ext uri="{FF2B5EF4-FFF2-40B4-BE49-F238E27FC236}">
                <a16:creationId xmlns:a16="http://schemas.microsoft.com/office/drawing/2014/main" id="{126B0EAD-3857-4385-8C2D-2633F857FF37}"/>
              </a:ext>
            </a:extLst>
          </p:cNvPr>
          <p:cNvSpPr/>
          <p:nvPr userDrawn="1"/>
        </p:nvSpPr>
        <p:spPr>
          <a:xfrm>
            <a:off x="844062" y="848838"/>
            <a:ext cx="374400" cy="381600"/>
          </a:xfrm>
          <a:prstGeom prst="chevron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5" name="화살표: 갈매기형 수장 4">
            <a:extLst>
              <a:ext uri="{FF2B5EF4-FFF2-40B4-BE49-F238E27FC236}">
                <a16:creationId xmlns:a16="http://schemas.microsoft.com/office/drawing/2014/main" id="{689ADCE1-FFE3-43F8-9718-07E44362869F}"/>
              </a:ext>
            </a:extLst>
          </p:cNvPr>
          <p:cNvSpPr/>
          <p:nvPr userDrawn="1"/>
        </p:nvSpPr>
        <p:spPr>
          <a:xfrm>
            <a:off x="859452" y="840045"/>
            <a:ext cx="374400" cy="381600"/>
          </a:xfrm>
          <a:prstGeom prst="chevron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기준</a:t>
            </a:r>
            <a:endParaRPr lang="ko-KR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논리구조의 구성 수준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시각적 효과의 활용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텍스트의 </a:t>
            </a:r>
            <a:r>
              <a:rPr lang="ko-KR" altLang="en-US" dirty="0" err="1"/>
              <a:t>크기</a:t>
            </a:r>
            <a:r>
              <a:rPr lang="ko-KR" altLang="en-US" sz="1600" dirty="0" err="1"/>
              <a:t>영문</a:t>
            </a:r>
            <a:r>
              <a:rPr lang="ko-KR" altLang="en-US" sz="1600" dirty="0"/>
              <a:t> </a:t>
            </a:r>
            <a:r>
              <a:rPr lang="en-US" altLang="ko-KR" sz="1600" dirty="0"/>
              <a:t>16pt, </a:t>
            </a:r>
            <a:r>
              <a:rPr lang="ko-KR" altLang="en-US" sz="1600" dirty="0"/>
              <a:t>한글 </a:t>
            </a:r>
            <a:r>
              <a:rPr lang="en-US" altLang="ko-KR" sz="1600" dirty="0"/>
              <a:t>18pt </a:t>
            </a:r>
            <a:r>
              <a:rPr lang="ko-KR" altLang="en-US" sz="1600" dirty="0"/>
              <a:t>이상</a:t>
            </a:r>
            <a:endParaRPr lang="en-US" altLang="ko-KR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다음 내용으로 부드럽게 </a:t>
            </a:r>
            <a:r>
              <a:rPr lang="ko-KR" altLang="en-US" dirty="0" err="1"/>
              <a:t>이어나가기</a:t>
            </a:r>
            <a:r>
              <a:rPr lang="ko-KR" altLang="en-US" dirty="0"/>
              <a:t> 위한 </a:t>
            </a:r>
            <a:r>
              <a:rPr lang="ko-KR" altLang="en-US" dirty="0" err="1"/>
              <a:t>브릿지</a:t>
            </a:r>
            <a:r>
              <a:rPr lang="ko-KR" altLang="en-US" dirty="0"/>
              <a:t> 멘트의 사용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청중과의 호흡을 위한 장치 마련</a:t>
            </a:r>
            <a:endParaRPr lang="en-US" altLang="ko-KR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FBC2C703-1D46-4150-9388-0AEFCCAD3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발표자별 프레젠테이션 주제</a:t>
            </a:r>
            <a:endParaRPr lang="ko-KR"/>
          </a:p>
        </p:txBody>
      </p:sp>
      <p:sp>
        <p:nvSpPr>
          <p:cNvPr id="7" name="내용 개체 틀 2"/>
          <p:cNvSpPr>
            <a:spLocks noGrp="1"/>
          </p:cNvSpPr>
          <p:nvPr>
            <p:ph sz="half" idx="1"/>
          </p:nvPr>
        </p:nvSpPr>
        <p:spPr>
          <a:xfrm>
            <a:off x="1295400" y="2049516"/>
            <a:ext cx="9601200" cy="412268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유럽 경제위기가 자사에 미치는 영향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기업 이미지 재고를 위한 방안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신뢰도 상승을 위한 홍보 전략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동아시아 마켓을 공략하는 프로모션 안</a:t>
            </a:r>
            <a:endParaRPr lang="ko-KR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78C86C5B-B948-451C-BA0D-D2EF5BB83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">
        <p:fade/>
      </p:transition>
    </mc:Choice>
    <mc:Fallback>
      <p:transition spd="med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262ECF79-B6AA-402F-8414-334BD7993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37845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ADDB8206-7B13-4B7A-88D7-41177D58A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96</Words>
  <Application>Microsoft Office PowerPoint</Application>
  <PresentationFormat>와이드스크린</PresentationFormat>
  <Paragraphs>31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HY견고딕</vt:lpstr>
      <vt:lpstr>맑은 고딕</vt:lpstr>
      <vt:lpstr>Arial</vt:lpstr>
      <vt:lpstr>Book Antiqua</vt:lpstr>
      <vt:lpstr>Wingdings</vt:lpstr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2013-08-07T04:47:24Z</dcterms:created>
  <dcterms:modified xsi:type="dcterms:W3CDTF">2021-05-14T06:29:12Z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