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84" d="100"/>
          <a:sy n="84" d="100"/>
        </p:scale>
        <p:origin x="4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5/14/2021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5/14/2021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126B0EAD-3857-4385-8C2D-2633F857FF37}"/>
              </a:ext>
            </a:extLst>
          </p:cNvPr>
          <p:cNvSpPr/>
          <p:nvPr userDrawn="1"/>
        </p:nvSpPr>
        <p:spPr>
          <a:xfrm>
            <a:off x="844062" y="848838"/>
            <a:ext cx="374400" cy="381600"/>
          </a:xfrm>
          <a:prstGeom prst="chevr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화살표: 갈매기형 수장 4">
            <a:extLst>
              <a:ext uri="{FF2B5EF4-FFF2-40B4-BE49-F238E27FC236}">
                <a16:creationId xmlns:a16="http://schemas.microsoft.com/office/drawing/2014/main" id="{689ADCE1-FFE3-43F8-9718-07E44362869F}"/>
              </a:ext>
            </a:extLst>
          </p:cNvPr>
          <p:cNvSpPr/>
          <p:nvPr userDrawn="1"/>
        </p:nvSpPr>
        <p:spPr>
          <a:xfrm>
            <a:off x="859452" y="840045"/>
            <a:ext cx="374400" cy="381600"/>
          </a:xfrm>
          <a:prstGeom prst="chevr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BC2C703-1D46-4150-9388-0AEFCCAD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8C86C5B-B948-451C-BA0D-D2EF5BB8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">
        <p:fade/>
      </p:transition>
    </mc:Choice>
    <mc:Fallback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62ECF79-B6AA-402F-8414-334BD799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DDB8206-7B13-4B7A-88D7-41177D58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2021-05-14T06:29:12Z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