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82" d="100"/>
          <a:sy n="82" d="100"/>
        </p:scale>
        <p:origin x="485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4/29/2021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4/29/2021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 latinLnBrk="1">
              <a:defRPr lang="ko-KR" sz="3200"/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 latinLnBrk="1">
              <a:spcBef>
                <a:spcPts val="1200"/>
              </a:spcBef>
              <a:buNone/>
              <a:defRPr lang="ko-KR" sz="2000"/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 latinLnBrk="1">
              <a:defRPr lang="ko-KR" sz="3200"/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 latinLnBrk="1">
              <a:spcBef>
                <a:spcPts val="0"/>
              </a:spcBef>
              <a:buNone/>
              <a:defRPr lang="ko-KR" sz="1800">
                <a:solidFill>
                  <a:schemeClr val="bg1"/>
                </a:solidFill>
              </a:defRPr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사각형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11" name="사각형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사각형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3" name="텍스트 개체 틀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 latinLnBrk="1">
              <a:spcBef>
                <a:spcPts val="0"/>
              </a:spcBef>
              <a:buNone/>
              <a:defRPr lang="ko-KR" sz="1800">
                <a:solidFill>
                  <a:schemeClr val="bg1"/>
                </a:solidFill>
              </a:defRPr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8" name="그림 개체 틀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4" name="날짜 개체 틀 3"/>
          <p:cNvSpPr>
            <a:spLocks noGrp="1"/>
          </p:cNvSpPr>
          <p:nvPr>
            <p:ph type="dt" sz="half" idx="15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vert"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vert"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vert"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1">
              <a:defRPr lang="ko-KR" sz="3200"/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 latinLnBrk="1">
              <a:defRPr lang="ko-KR" sz="2400"/>
            </a:lvl1pPr>
            <a:lvl2pPr latinLnBrk="1">
              <a:defRPr lang="ko-KR" sz="2000"/>
            </a:lvl2pPr>
            <a:lvl3pPr latinLnBrk="1">
              <a:defRPr lang="ko-KR" sz="1800"/>
            </a:lvl3pPr>
            <a:lvl4pPr latinLnBrk="1">
              <a:defRPr lang="ko-KR" sz="1600"/>
            </a:lvl4pPr>
            <a:lvl5pPr latinLnBrk="1">
              <a:defRPr lang="ko-KR" sz="16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/>
            </a:lvl8pPr>
            <a:lvl9pPr latinLnBrk="1">
              <a:defRPr lang="ko-KR" sz="2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 latinLnBrk="1">
              <a:spcBef>
                <a:spcPts val="1200"/>
              </a:spcBef>
              <a:buNone/>
              <a:defRPr lang="ko-KR" sz="2000"/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29-Apr-21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논리구조의 구성 수준</a:t>
            </a:r>
            <a:endParaRPr lang="en-US" altLang="ko-KR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시각적 효과의 활용</a:t>
            </a:r>
            <a:endParaRPr lang="en-US" altLang="ko-KR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텍스트의 크기</a:t>
            </a:r>
            <a:r>
              <a:rPr lang="ko-KR" altLang="en-US" sz="1600"/>
              <a:t>영문 </a:t>
            </a:r>
            <a:r>
              <a:rPr lang="en-US" altLang="ko-KR" sz="1600"/>
              <a:t>16pt, </a:t>
            </a:r>
            <a:r>
              <a:rPr lang="ko-KR" altLang="en-US" sz="1600"/>
              <a:t>한글 </a:t>
            </a:r>
            <a:r>
              <a:rPr lang="en-US" altLang="ko-KR" sz="1600"/>
              <a:t>18pt </a:t>
            </a:r>
            <a:r>
              <a:rPr lang="ko-KR" altLang="en-US" sz="1600"/>
              <a:t>이상</a:t>
            </a:r>
            <a:endParaRPr lang="en-US" altLang="ko-KR" sz="160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다음 내용으로 부드럽게 이어나가기 위한 브릿지 멘트의 사용</a:t>
            </a:r>
            <a:endParaRPr lang="en-US" altLang="ko-KR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청중과의 호흡을 위한 장치 마련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유럽 경제위기가 자사에 미치는 영향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기업 이미지 재고를 위한 방안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신뢰도 상승을 위한 홍보 전략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동아시아 마켓을 공략하는 프로모션 안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92</Words>
  <Application>Microsoft Office PowerPoint</Application>
  <PresentationFormat>와이드스크린</PresentationFormat>
  <Paragraphs>27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HY견고딕</vt:lpstr>
      <vt:lpstr>맑은 고딕</vt:lpstr>
      <vt:lpstr>Arial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2021-04-29T04:31:16Z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