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2" d="100"/>
          <a:sy n="82" d="100"/>
        </p:scale>
        <p:origin x="48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4/29/2021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4/29/2021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11" name="사각형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사각형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8" name="그림 개체 틀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5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vert"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vert"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29-Apr-21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논리구조의 구성 수준</a:t>
            </a:r>
            <a:endParaRPr lang="en-US" altLang="ko-KR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시각적 효과의 활용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en-US" altLang="ko-KR" sz="160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다음 내용으로 부드럽게 이어나가기 위한 브릿지 멘트의 사용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HY견고딕</vt:lpstr>
      <vt:lpstr>맑은 고딕</vt:lpstr>
      <vt:lpstr>Arial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2021-04-29T04:31:16Z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