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F6D228-ABBC-188D-3815-CCB22ABAE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ED496D8-ED76-BBAF-8FFC-5E1122EB5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242B8B-5543-D0AB-25F4-B1FBEC69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DDF772-921E-E606-EDB6-8695F2DD6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A95930-5A63-495C-CD50-89A8091E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414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495C16-DD11-576B-A762-D1EF3BC59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6A1347C-6996-6FC6-7E47-48D790E05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2431E6-1EA5-B53E-0B79-68174530C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207F342-27EC-5697-8DAD-CED28C4D6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62466A-6197-9133-626D-18A6A1498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70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07F94D0-A6BF-FD38-2D97-0D1245299E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68D974E-3B14-7083-1712-3980BBAA9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B736E3-485E-8F7B-85A0-3DC5051C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586D20-C206-F641-C082-4B0499C1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469D12-88A2-E407-905A-9CC5159E9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528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B3BBE7-98D7-B526-16A9-87AADE56E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4BD26E-2629-C7FE-C755-9B76A7288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B4BF4F-574C-1139-CBFD-5F9CC721D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2BE7997-6A76-4C74-D17B-2039F242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2C3414-5AAB-63D5-319F-6DAB9BEA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57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4CAA59-7EEB-D955-C037-EF3A432EC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079E82-2FC9-C342-EBDE-310CC0248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DE5AEE-3463-A553-1C6F-2348AF5E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CDE391-5D10-2786-2383-5F8FE3FA2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74E258-92A5-77B5-F443-04642A1D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21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09886D-CF72-08CD-A85E-CB82C5171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8E0877-50D5-5DD7-858F-83DC8EC9B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8EF4CC0-FF17-DF78-11E6-5572B3E02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8F899E1-F16F-73A8-3267-B0275620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3F92BC-3723-BD03-0F95-53B02C25D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F63E87-97C4-80D0-82DE-6ECCFFEE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778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3C5608-B5D4-396A-F761-9EC88D5B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35AC1FC-01A5-2E2F-36CA-A8955A90B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FCFA53E-2F7F-0D85-80E1-6B81FF9C3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5358CD2-57DF-A604-0825-EF6276D13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162C4DA-A77C-DAF0-8A3E-C068BFF38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F2EF8FF-48F7-0609-7F01-4C1EDD094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EE142E2-8E01-D1E1-609D-54A4DB383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218C56C-8C64-8066-6BDA-389D7A5F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56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90330C-7642-2DD8-7D3D-FE47300F1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4AB2807-9BF0-F368-C165-50BAF6B5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792DC21-C9B6-BA5A-211C-08542CCD8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2450175-9C5D-728C-03B3-449DAC30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36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86A955C-91A3-E0DA-3ECD-BF4BDB46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D27E7D-D495-8CE0-56F4-7CDD486C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9F021C8-64AE-66FF-0BCC-E97BCB9D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99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D0BE5-BAC2-0C51-97D1-57B5423CB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687D88-DE5E-EB16-FBD3-3EDC8A103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FCA15AF-BB89-7385-5AF0-42977BBA2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FA784BC-621C-0652-AF9D-076EADA9C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DB1816-4B67-92F4-60A0-5430E87C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BE4F07-0A58-6A55-EBB1-5FB8A297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49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378A18-AEA8-6C49-A1BD-B4CC02F7B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029E2A7-2621-CB1D-126A-7C775996A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3930919-736D-C002-2D3E-5871BE21A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A5E83C7-0C62-213E-72F8-5B0AE2814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943A30B-7E32-7788-DC9D-7632D603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9EFABC5-4967-41A4-732E-280FD80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639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C990E30-A1AC-DF7D-7882-ED0A13FE5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222624A-8D64-DD52-A7F5-EA3919843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A2A702-5740-1A43-5C6C-92B34E0F1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48637-6F04-45DA-A715-B47AD30BB3FE}" type="datetimeFigureOut">
              <a:rPr lang="ko-KR" altLang="en-US" smtClean="0"/>
              <a:t>2022-08-16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81974F-ADC1-806D-C4FC-8040D73EF5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63215EA-ADEF-0B02-0EB3-C1B9B254C7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C2BE7-6E39-44D3-8AD9-EBACB6B657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56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99A1EEA-ED4B-4F15-0921-8D8BF33C84A7}"/>
              </a:ext>
            </a:extLst>
          </p:cNvPr>
          <p:cNvSpPr txBox="1"/>
          <p:nvPr/>
        </p:nvSpPr>
        <p:spPr>
          <a:xfrm>
            <a:off x="1376082" y="843513"/>
            <a:ext cx="9439835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altLang="ko-KR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1. </a:t>
            </a:r>
            <a:r>
              <a:rPr lang="ko-KR" altLang="en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대응전략</a:t>
            </a:r>
          </a:p>
          <a:p>
            <a:pPr marL="228600" indent="-228600" fontAlgn="base">
              <a:buAutoNum type="arabicParenBoth"/>
            </a:pP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방어적 전략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: 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경쟁적인 신제품에 대하여 기존 제품의 수익성을 보호함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. </a:t>
            </a:r>
          </a:p>
          <a:p>
            <a:pPr fontAlgn="base"/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예를 들어 </a:t>
            </a:r>
            <a:r>
              <a:rPr lang="en-US" altLang="ko-KR" sz="1100" dirty="0" err="1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Datril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이 </a:t>
            </a:r>
            <a:r>
              <a:rPr lang="ko-KR" altLang="en-US" sz="1100" dirty="0" err="1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타이레놀과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 똑같은 성분을 가지고 있지만 싼 제품을 가지고 진통제 시장에 진입하였을 때 타이레놀 제조업체는 가격을 낮추고 공격적인 판촉과 수년간 의사들의 </a:t>
            </a:r>
            <a:endParaRPr lang="en-US" altLang="ko-KR" sz="1100" dirty="0"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fontAlgn="base"/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처방에 의해 형성된 소비자 호의에 대한 강조를 통해 대응함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방어적인 전략들은 대부분 마케팅믹스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광고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촉진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가격 등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를 효율적으로 이용하는 반응이라고 할 수 있음</a:t>
            </a:r>
            <a:endParaRPr lang="ko-KR" altLang="en-US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endParaRPr lang="en-US" altLang="ko-KR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(2)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모방전략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: 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경쟁업체가 성공을 거두기 전에 신제품을 재빨리 복사하는 것에 </a:t>
            </a:r>
            <a:r>
              <a:rPr lang="ko-KR" altLang="en-US" sz="1100" dirty="0" err="1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기초로하며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이런 모방 또는 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"me too"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전략은 패션과 옷감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가구 그리고 작은 가전제품의 디자인에 자주 사용되며 제품계열을 확장할 때 유용함</a:t>
            </a:r>
            <a:r>
              <a:rPr lang="en-US" altLang="ko-KR" sz="1100" dirty="0"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.</a:t>
            </a:r>
          </a:p>
          <a:p>
            <a:pPr algn="l" fontAlgn="base"/>
            <a:endParaRPr lang="en-US" altLang="ko-KR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(3)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보다 나은 두 번째 전략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: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고객이 원하는 것을 선발업체보다 빠르게 파악하여 제공하는 것으로 고객에게 차별적 편익을 제공하는 틈새시장 개척전략이라고 할 수 있음</a:t>
            </a:r>
          </a:p>
          <a:p>
            <a:pPr algn="l" fontAlgn="base"/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예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침대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–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겨울철 추운 날씨에 집에 들어가기 전 센서를 이용해 침대 온도를 높임</a:t>
            </a:r>
          </a:p>
          <a:p>
            <a:pPr algn="l" fontAlgn="base"/>
            <a:endParaRPr lang="en-US" altLang="ko-KR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(4)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대응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반응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전략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: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고객의 요구에 의도적으로 반응하는 전략으로 가구를 사용하는 고객의 새로운 니즈를 찾아 이를 개선하고 제품으로 반영</a:t>
            </a:r>
          </a:p>
          <a:p>
            <a:pPr algn="l" fontAlgn="base"/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예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가구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–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완제품이 아닌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DIY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제품</a:t>
            </a:r>
          </a:p>
          <a:p>
            <a:pPr algn="l" fontAlgn="base"/>
            <a:endParaRPr lang="en-US" altLang="ko-KR" sz="1100" b="1" dirty="0">
              <a:solidFill>
                <a:srgbClr val="000000"/>
              </a:solidFill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r>
              <a:rPr lang="en-US" altLang="ko-KR" sz="1600" b="1" dirty="0">
                <a:solidFill>
                  <a:srgbClr val="000000"/>
                </a:solidFill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2</a:t>
            </a:r>
            <a:r>
              <a:rPr lang="en-US" altLang="ko-KR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. </a:t>
            </a:r>
            <a:r>
              <a:rPr lang="ko-KR" altLang="en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선제전략</a:t>
            </a:r>
          </a:p>
          <a:p>
            <a:pPr algn="l" fontAlgn="base"/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(1)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연구개발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(R&amp;D)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전략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: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기술적으로 우월한 제품 개발을 위한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R&amp;DFH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소비자의 편익 제공 및 충족 예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센서를 이용한 조명의 자동 점등 및 소등</a:t>
            </a:r>
          </a:p>
          <a:p>
            <a:pPr algn="l" fontAlgn="base"/>
            <a:endParaRPr lang="en-US" altLang="ko-KR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(2)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마케팅전략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: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제품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가격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유통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프로모션 등의 활동을 통한 제품 매출 창출 전략</a:t>
            </a:r>
          </a:p>
          <a:p>
            <a:pPr algn="l" fontAlgn="base"/>
            <a:endParaRPr lang="en-US" altLang="ko-KR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(3) </a:t>
            </a:r>
            <a:r>
              <a:rPr lang="ko-KR" altLang="en-US" sz="11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창업가적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 전략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: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새로운 아이디어 또는 모험에 대한 열정과 자원으로 새로운 사업 및 제품에 대한 아이디어를 제시하고 이를 </a:t>
            </a:r>
            <a:r>
              <a:rPr lang="ko-KR" altLang="en-US" sz="11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사업화하는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 전략</a:t>
            </a:r>
          </a:p>
          <a:p>
            <a:pPr algn="l" fontAlgn="base"/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예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로봇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–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산업용로봇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공장의 제조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설비 등 자동화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의료용로봇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인공관절 수술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재활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간호지원 로봇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지능로봇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인공지능을 사용하여 이미지 처리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자동번역및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 통역 등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), </a:t>
            </a:r>
          </a:p>
          <a:p>
            <a:pPr algn="l" fontAlgn="base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     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감정형 로봇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사람들에게 친숙한 느낌 전달 통신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독거노인 지원 등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)</a:t>
            </a:r>
          </a:p>
          <a:p>
            <a:pPr algn="l" fontAlgn="base"/>
            <a:endParaRPr lang="en-US" altLang="ko-KR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(4)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매수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제휴 전략 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: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성장과 재무적 성공을 위한 효과적인 전략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업체 및 고객과의 협력 등으로 기술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마케팅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생산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재무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경험</a:t>
            </a:r>
            <a:r>
              <a:rPr lang="en-US" altLang="ko-KR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, </a:t>
            </a:r>
            <a:r>
              <a:rPr lang="ko-KR" altLang="en-US" sz="11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LG Smart UI Light" panose="020B0300000101010101" pitchFamily="34" charset="-127"/>
                <a:cs typeface="Arial" panose="020B0604020202020204" pitchFamily="34" charset="0"/>
              </a:rPr>
              <a:t>노하우 등의 공유를 통한 성장 기회 구축</a:t>
            </a:r>
            <a:endParaRPr lang="en-US" altLang="ko-KR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  <a:p>
            <a:pPr algn="l" fontAlgn="base"/>
            <a:endParaRPr lang="ko-KR" altLang="en-US" sz="1100" i="0" dirty="0">
              <a:solidFill>
                <a:srgbClr val="000000"/>
              </a:solidFill>
              <a:effectLst/>
              <a:latin typeface="Arial" panose="020B0604020202020204" pitchFamily="34" charset="0"/>
              <a:ea typeface="LG Smart UI Light" panose="020B03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FF74BA4-B289-C440-8C97-4AAA5F1FE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847" y="44976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9418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Malgun Gothic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kkang2s@hotmail.com</dc:creator>
  <cp:lastModifiedBy>kkang2s@hotmail.com</cp:lastModifiedBy>
  <cp:revision>1</cp:revision>
  <dcterms:created xsi:type="dcterms:W3CDTF">2022-08-16T06:32:46Z</dcterms:created>
  <dcterms:modified xsi:type="dcterms:W3CDTF">2022-08-16T06:32:57Z</dcterms:modified>
</cp:coreProperties>
</file>