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98" d="100"/>
          <a:sy n="98" d="100"/>
        </p:scale>
        <p:origin x="102" y="7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5/6/2021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5/6/2021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5D472022-0FD4-47A0-A54D-202EFC78F83B}"/>
              </a:ext>
            </a:extLst>
          </p:cNvPr>
          <p:cNvSpPr/>
          <p:nvPr userDrawn="1"/>
        </p:nvSpPr>
        <p:spPr>
          <a:xfrm>
            <a:off x="920999" y="773559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6-May-21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2021-05-06T03:35:01Z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