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5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0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03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859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13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257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199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591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13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342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010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887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E3D03-59B3-447C-BFED-7834A5FDF0E4}" type="datetimeFigureOut">
              <a:rPr lang="ko-KR" altLang="en-US" smtClean="0"/>
              <a:t>2022-09-23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7001F-203B-4E6C-B589-DCAF36B78E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4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3004387" y="2348880"/>
            <a:ext cx="3135227" cy="2029803"/>
            <a:chOff x="3216042" y="2348880"/>
            <a:chExt cx="3135227" cy="2029803"/>
          </a:xfrm>
        </p:grpSpPr>
        <p:sp>
          <p:nvSpPr>
            <p:cNvPr id="4" name="직사각형 3"/>
            <p:cNvSpPr/>
            <p:nvPr/>
          </p:nvSpPr>
          <p:spPr>
            <a:xfrm>
              <a:off x="3241964" y="2348880"/>
              <a:ext cx="1296144" cy="12961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241964" y="2348880"/>
              <a:ext cx="1296144" cy="12961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241964" y="2348880"/>
              <a:ext cx="1296144" cy="1296144"/>
            </a:xfrm>
            <a:prstGeom prst="rect">
              <a:avLst/>
            </a:prstGeom>
            <a:solidFill>
              <a:srgbClr val="6F55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4970156" y="2348880"/>
              <a:ext cx="1296144" cy="129614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042" y="2348880"/>
              <a:ext cx="1347989" cy="1296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156" y="2348880"/>
              <a:ext cx="1281466" cy="1296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3216042" y="3917018"/>
              <a:ext cx="1466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10"/>
                </a:spcBef>
                <a:spcAft>
                  <a:spcPts val="110"/>
                </a:spcAft>
              </a:pPr>
              <a:r>
                <a:rPr lang="ko-KR" altLang="en-US" sz="1200" spc="-50" dirty="0" smtClean="0"/>
                <a:t>키워드에 대한 설명 적어주시면 돼요</a:t>
              </a:r>
              <a:endParaRPr lang="ko-KR" altLang="en-US" sz="1200" spc="-5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85186" y="3917018"/>
              <a:ext cx="1466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10"/>
                </a:spcBef>
                <a:spcAft>
                  <a:spcPts val="110"/>
                </a:spcAft>
              </a:pPr>
              <a:r>
                <a:rPr lang="ko-KR" altLang="en-US" sz="1200" spc="-50" dirty="0" smtClean="0"/>
                <a:t>키워드에 대한 설명 적어주시면 돼요</a:t>
              </a:r>
              <a:endParaRPr lang="ko-KR" altLang="en-US" sz="1200" spc="-50" dirty="0"/>
            </a:p>
          </p:txBody>
        </p:sp>
      </p:grpSp>
    </p:spTree>
    <p:extLst>
      <p:ext uri="{BB962C8B-B14F-4D97-AF65-F5344CB8AC3E}">
        <p14:creationId xmlns:p14="http://schemas.microsoft.com/office/powerpoint/2010/main" val="227029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최병규</dc:creator>
  <cp:lastModifiedBy>최병규</cp:lastModifiedBy>
  <cp:revision>2</cp:revision>
  <dcterms:created xsi:type="dcterms:W3CDTF">2022-09-23T08:18:04Z</dcterms:created>
  <dcterms:modified xsi:type="dcterms:W3CDTF">2022-09-23T08:35:42Z</dcterms:modified>
</cp:coreProperties>
</file>