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2021-05-07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E09E282E-CDB3-49D6-9210-8E41C522E2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836747"/>
            <a:ext cx="4813200" cy="4700391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휴먼편지체" panose="02030504000101010101" pitchFamily="18" charset="-127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  <a:ea typeface="휴먼편지체" panose="02030504000101010101" pitchFamily="18" charset="-127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휴먼편지체" panose="02030504000101010101" pitchFamily="18" charset="-127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휴먼편지체" panose="02030504000101010101" pitchFamily="18" charset="-127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휴먼편지체" panose="02030504000101010101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287DD462-9E5E-4027-82E2-98E6F814E073}"/>
              </a:ext>
            </a:extLst>
          </p:cNvPr>
          <p:cNvSpPr/>
          <p:nvPr/>
        </p:nvSpPr>
        <p:spPr>
          <a:xfrm>
            <a:off x="276837" y="1836747"/>
            <a:ext cx="4811411" cy="4700391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  <a:alpha val="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이등변 삼각형 6">
            <a:extLst>
              <a:ext uri="{FF2B5EF4-FFF2-40B4-BE49-F238E27FC236}">
                <a16:creationId xmlns:a16="http://schemas.microsoft.com/office/drawing/2014/main" id="{20DB8324-4F02-439F-847A-A05CE83F0D20}"/>
              </a:ext>
            </a:extLst>
          </p:cNvPr>
          <p:cNvSpPr/>
          <p:nvPr/>
        </p:nvSpPr>
        <p:spPr>
          <a:xfrm rot="10800000">
            <a:off x="7117971" y="1836747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392D35A1-19B9-44E7-B0B5-418AAF39545A}"/>
              </a:ext>
            </a:extLst>
          </p:cNvPr>
          <p:cNvSpPr/>
          <p:nvPr/>
        </p:nvSpPr>
        <p:spPr>
          <a:xfrm>
            <a:off x="7093216" y="6170885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 18</cp:lastModifiedBy>
  <cp:revision>7</cp:revision>
  <dcterms:created xsi:type="dcterms:W3CDTF">2016-11-08T04:55:45Z</dcterms:created>
  <dcterms:modified xsi:type="dcterms:W3CDTF">2021-05-07T07:25:54Z</dcterms:modified>
</cp:coreProperties>
</file>