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0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4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6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1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EFEF-08A1-47B0-9CF3-7CCF18483B5E}" type="datetimeFigureOut">
              <a:rPr lang="ko-KR" altLang="en-US" smtClean="0"/>
              <a:t>2021-05-19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29F97-2235-45F4-B629-8C03E7075EF5}"/>
              </a:ext>
            </a:extLst>
          </p:cNvPr>
          <p:cNvSpPr txBox="1"/>
          <p:nvPr/>
        </p:nvSpPr>
        <p:spPr>
          <a:xfrm>
            <a:off x="287677" y="297952"/>
            <a:ext cx="602408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Markets of Smart Device</a:t>
            </a:r>
            <a:endParaRPr lang="ko-KR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44C662-F37B-4570-BFFD-DA80A749AB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1228253"/>
            <a:ext cx="10753200" cy="53317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9FDCA1E-3183-44DF-AE57-3A340F9BD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58" y="2008306"/>
            <a:ext cx="896400" cy="896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7A66A3-4AA0-4F5C-88CC-EC2C6DDB0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73" y="2456506"/>
            <a:ext cx="896400" cy="89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BD6589-F977-48C4-AF64-E77DE111B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41" y="4702943"/>
            <a:ext cx="896400" cy="896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EEE8F4B-CC27-427C-87C8-783EF68DC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9" y="2705048"/>
            <a:ext cx="896400" cy="896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C8A5BF7-46C1-460B-87C1-8171DD768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42" y="4987248"/>
            <a:ext cx="89640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5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User</cp:lastModifiedBy>
  <cp:revision>6</cp:revision>
  <dcterms:created xsi:type="dcterms:W3CDTF">2016-11-06T17:28:27Z</dcterms:created>
  <dcterms:modified xsi:type="dcterms:W3CDTF">2021-05-19T07:37:45Z</dcterms:modified>
</cp:coreProperties>
</file>