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8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99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02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29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4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20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6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09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07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81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87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81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EFEF-08A1-47B0-9CF3-7CCF18483B5E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90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494271" y="205946"/>
            <a:ext cx="5881816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Global Markets of Smart Device</a:t>
            </a:r>
            <a:endParaRPr lang="ko-KR" altLang="en-US" sz="28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00" y="1287848"/>
            <a:ext cx="10753200" cy="533179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0483" y="2687594"/>
            <a:ext cx="896400" cy="89640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4700" y="5010664"/>
            <a:ext cx="896400" cy="8964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919" y="2432222"/>
            <a:ext cx="896400" cy="89640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643" y="4767956"/>
            <a:ext cx="896400" cy="89640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827" y="1926356"/>
            <a:ext cx="896400" cy="89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7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5</Words>
  <Application>Microsoft Office PowerPoint</Application>
  <PresentationFormat>사용자 지정</PresentationFormat>
  <Paragraphs>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김도훈</cp:lastModifiedBy>
  <cp:revision>9</cp:revision>
  <dcterms:created xsi:type="dcterms:W3CDTF">2016-11-06T17:28:27Z</dcterms:created>
  <dcterms:modified xsi:type="dcterms:W3CDTF">2021-05-19T22:32:40Z</dcterms:modified>
</cp:coreProperties>
</file>