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8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94271" y="205946"/>
            <a:ext cx="5881816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0" y="1287848"/>
            <a:ext cx="10753200" cy="53317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483" y="2687594"/>
            <a:ext cx="896400" cy="896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700" y="5010664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919" y="2432222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643" y="4767956"/>
            <a:ext cx="896400" cy="8964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827" y="1926356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5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김도훈</cp:lastModifiedBy>
  <cp:revision>9</cp:revision>
  <dcterms:created xsi:type="dcterms:W3CDTF">2016-11-06T17:28:27Z</dcterms:created>
  <dcterms:modified xsi:type="dcterms:W3CDTF">2021-05-19T22:32:40Z</dcterms:modified>
</cp:coreProperties>
</file>