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99459" autoAdjust="0"/>
  </p:normalViewPr>
  <p:slideViewPr>
    <p:cSldViewPr snapToGrid="0">
      <p:cViewPr varScale="1">
        <p:scale>
          <a:sx n="102" d="100"/>
          <a:sy n="102" d="100"/>
        </p:scale>
        <p:origin x="-96" y="-3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0942336"/>
        <c:axId val="113427584"/>
      </c:barChart>
      <c:catAx>
        <c:axId val="14094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113427584"/>
        <c:crosses val="autoZero"/>
        <c:auto val="1"/>
        <c:lblAlgn val="ctr"/>
        <c:lblOffset val="100"/>
        <c:noMultiLvlLbl val="0"/>
      </c:catAx>
      <c:valAx>
        <c:axId val="11342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14094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5/7/2021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5/7/2021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C1B372B1-32C4-4B19-A5CF-03A8FCAE94AB}" type="datetime5">
              <a:rPr lang="en-US" altLang="ko-KR" smtClean="0"/>
              <a:t>7-May-21</a:t>
            </a:fld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816360" y="824760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3652645-3C23-44FA-8DA9-C1B3744884A3}" type="datetime5">
              <a:rPr lang="en-US" altLang="ko-KR" smtClean="0"/>
              <a:t>7-May-21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264EBB9-6F01-42DD-A748-E7B7E7962AD2}" type="datetime5">
              <a:rPr lang="en-US" altLang="ko-KR" smtClean="0"/>
              <a:t>7-May-21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2EA8BB1-8D61-4C33-A024-10F3A5532C8E}" type="datetime5">
              <a:rPr lang="en-US" altLang="ko-KR" smtClean="0"/>
              <a:t>7-May-21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7B16207-EC91-45F2-A2DB-B6624AE2CBEB}" type="datetime5">
              <a:rPr lang="en-US" altLang="ko-KR" smtClean="0"/>
              <a:t>7-May-21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DBF0E10D-B4B2-4B96-8146-5A502AA0AD5D}" type="datetime5">
              <a:rPr lang="en-US" altLang="ko-KR" smtClean="0"/>
              <a:t>7-May-21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사용자 지정</PresentationFormat>
  <Paragraphs>31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2021-05-07T04:43:02Z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