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8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직사각형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378600" y="162580"/>
            <a:ext cx="6278880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Global Markets of Smart Device</a:t>
            </a:r>
            <a:endParaRPr lang="ko-KR" altLang="en-US" sz="28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96" y="1296087"/>
            <a:ext cx="10752807" cy="53316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0160" y="2014080"/>
            <a:ext cx="896400" cy="89640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0" y="2677440"/>
            <a:ext cx="896400" cy="8964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040" y="4798200"/>
            <a:ext cx="896400" cy="8964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5560" y="2677440"/>
            <a:ext cx="896400" cy="8964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9160" y="5022000"/>
            <a:ext cx="896400" cy="8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5</Words>
  <Application>Microsoft Office PowerPoint</Application>
  <PresentationFormat>사용자 지정</PresentationFormat>
  <Paragraphs>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191019</cp:lastModifiedBy>
  <cp:revision>2</cp:revision>
  <dcterms:created xsi:type="dcterms:W3CDTF">2016-11-06T17:28:27Z</dcterms:created>
  <dcterms:modified xsi:type="dcterms:W3CDTF">2021-05-15T06:47:17Z</dcterms:modified>
</cp:coreProperties>
</file>