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2021-06-30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+mj-ea"/>
                <a:ea typeface="+mj-ea"/>
              </a:rPr>
              <a:t>“</a:t>
            </a:r>
            <a:r>
              <a:rPr lang="ko-KR" altLang="en-US" sz="2400" dirty="0">
                <a:solidFill>
                  <a:srgbClr val="FF0000"/>
                </a:solidFill>
                <a:latin typeface="+mj-ea"/>
                <a:ea typeface="+mj-ea"/>
              </a:rPr>
              <a:t>지혜</a:t>
            </a:r>
            <a:r>
              <a:rPr lang="ko-KR" altLang="en-US" sz="2400" dirty="0">
                <a:latin typeface="+mj-ea"/>
                <a:ea typeface="+mj-ea"/>
              </a:rPr>
              <a:t>는 학교에서 배우는 것이 아니라 평생 노력해 얻는 것이다</a:t>
            </a:r>
            <a:r>
              <a:rPr lang="en-US" altLang="ko-KR" sz="2400" dirty="0">
                <a:latin typeface="+mj-ea"/>
                <a:ea typeface="+mj-ea"/>
              </a:rPr>
              <a:t>.”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+mj-ea"/>
                <a:ea typeface="+mj-ea"/>
              </a:rPr>
              <a:t>“</a:t>
            </a:r>
            <a:r>
              <a:rPr lang="en-US" altLang="ko-KR" sz="2400" dirty="0">
                <a:solidFill>
                  <a:srgbClr val="FF0000"/>
                </a:solidFill>
                <a:latin typeface="+mj-ea"/>
                <a:ea typeface="+mj-ea"/>
              </a:rPr>
              <a:t>Wisdom</a:t>
            </a:r>
            <a:r>
              <a:rPr lang="en-US" altLang="ko-KR" sz="2400" dirty="0">
                <a:latin typeface="+mj-ea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400" dirty="0">
                <a:latin typeface="+mj-ea"/>
                <a:ea typeface="+mj-ea"/>
              </a:rPr>
              <a:t>acquire it.”</a:t>
            </a:r>
            <a:endParaRPr lang="ko-KR" altLang="en-US" sz="2400" dirty="0">
              <a:latin typeface="+mj-ea"/>
              <a:ea typeface="+mj-ea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32" y="911242"/>
            <a:ext cx="4813200" cy="481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Windows 사용자</cp:lastModifiedBy>
  <cp:revision>6</cp:revision>
  <dcterms:created xsi:type="dcterms:W3CDTF">2016-11-08T04:55:45Z</dcterms:created>
  <dcterms:modified xsi:type="dcterms:W3CDTF">2021-06-30T05:48:38Z</dcterms:modified>
</cp:coreProperties>
</file>